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Rosas" initials="JR" lastIdx="4" clrIdx="0">
    <p:extLst>
      <p:ext uri="{19B8F6BF-5375-455C-9EA6-DF929625EA0E}">
        <p15:presenceInfo xmlns:p15="http://schemas.microsoft.com/office/powerpoint/2012/main" userId="S::jrosas@inia.org.uy::3f2ecd51-cb4f-43a7-a788-b5059982c0b3" providerId="AD"/>
      </p:ext>
    </p:extLst>
  </p:cmAuthor>
  <p:cmAuthor id="2" name="Sheila Scheffel" initials="SS" lastIdx="1" clrIdx="1">
    <p:extLst>
      <p:ext uri="{19B8F6BF-5375-455C-9EA6-DF929625EA0E}">
        <p15:presenceInfo xmlns:p15="http://schemas.microsoft.com/office/powerpoint/2012/main" userId="S::sscheffel@inia.org.uy::889d1aaf-2193-45b4-bce1-a973b913e0c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08D"/>
    <a:srgbClr val="B8E240"/>
    <a:srgbClr val="7B1F4A"/>
    <a:srgbClr val="C29CAE"/>
    <a:srgbClr val="301521"/>
    <a:srgbClr val="7B284E"/>
    <a:srgbClr val="010101"/>
    <a:srgbClr val="14247B"/>
    <a:srgbClr val="00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C031F-CEAD-FE7C-AA4E-83155E3E3ADD}" v="117" dt="2021-09-15T15:19:39.720"/>
    <p1510:client id="{06A5ABB6-6055-D31A-96FC-4AD249DB5222}" v="801" dt="2021-09-15T14:15:09.880"/>
    <p1510:client id="{1D6D9313-E41D-4CD4-BA25-C7C8E6D0BA53}" v="803" vWet="805" dt="2021-09-15T15:47:42.087"/>
    <p1510:client id="{1E3831DB-5470-64C2-B7F6-B790577523CB}" v="265" dt="2021-09-15T15:00:42.261"/>
    <p1510:client id="{20FAF485-345C-5263-5A5E-92CCB935128B}" v="1" dt="2021-09-14T20:14:38.564"/>
    <p1510:client id="{5444C7A6-8162-D2E4-F645-3E2A230C2C24}" v="6" dt="2021-09-15T15:57:08.208"/>
    <p1510:client id="{791C37C0-9276-6BE6-5AD6-45A291E66B85}" v="1" dt="2021-09-15T21:02:44.514"/>
    <p1510:client id="{7D33F558-A6D2-26D6-28AA-C08B2A0551A6}" v="37" dt="2021-09-17T13:38:29.320"/>
    <p1510:client id="{83244626-A5DB-E385-F6E7-63B90223834A}" v="159" dt="2021-09-15T15:21:29.354"/>
    <p1510:client id="{B3C52509-5E82-47DE-59DE-5693443C91FE}" v="2" dt="2021-09-16T13:53:39.370"/>
    <p1510:client id="{E785C82B-5DE5-6FEE-406E-B579DDED7232}" v="5" dt="2021-09-15T15:48:19.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ila Scheffel" userId="S::sscheffel@inia.org.uy::889d1aaf-2193-45b4-bce1-a973b913e0cc" providerId="AD" clId="Web-{83244626-A5DB-E385-F6E7-63B90223834A}"/>
    <pc:docChg chg="modSld">
      <pc:chgData name="Sheila Scheffel" userId="S::sscheffel@inia.org.uy::889d1aaf-2193-45b4-bce1-a973b913e0cc" providerId="AD" clId="Web-{83244626-A5DB-E385-F6E7-63B90223834A}" dt="2021-09-15T15:21:29.354" v="109"/>
      <pc:docMkLst>
        <pc:docMk/>
      </pc:docMkLst>
      <pc:sldChg chg="addSp delSp modSp delCm">
        <pc:chgData name="Sheila Scheffel" userId="S::sscheffel@inia.org.uy::889d1aaf-2193-45b4-bce1-a973b913e0cc" providerId="AD" clId="Web-{83244626-A5DB-E385-F6E7-63B90223834A}" dt="2021-09-15T15:21:29.354" v="109"/>
        <pc:sldMkLst>
          <pc:docMk/>
          <pc:sldMk cId="258444643" sldId="256"/>
        </pc:sldMkLst>
        <pc:spChg chg="mod">
          <ac:chgData name="Sheila Scheffel" userId="S::sscheffel@inia.org.uy::889d1aaf-2193-45b4-bce1-a973b913e0cc" providerId="AD" clId="Web-{83244626-A5DB-E385-F6E7-63B90223834A}" dt="2021-09-15T14:56:14.564" v="91" actId="20577"/>
          <ac:spMkLst>
            <pc:docMk/>
            <pc:sldMk cId="258444643" sldId="256"/>
            <ac:spMk id="11" creationId="{00000000-0000-0000-0000-000000000000}"/>
          </ac:spMkLst>
        </pc:spChg>
        <pc:spChg chg="mod">
          <ac:chgData name="Sheila Scheffel" userId="S::sscheffel@inia.org.uy::889d1aaf-2193-45b4-bce1-a973b913e0cc" providerId="AD" clId="Web-{83244626-A5DB-E385-F6E7-63B90223834A}" dt="2021-09-15T14:56:38.111" v="92" actId="20577"/>
          <ac:spMkLst>
            <pc:docMk/>
            <pc:sldMk cId="258444643" sldId="256"/>
            <ac:spMk id="12" creationId="{00000000-0000-0000-0000-000000000000}"/>
          </ac:spMkLst>
        </pc:spChg>
        <pc:spChg chg="mod">
          <ac:chgData name="Sheila Scheffel" userId="S::sscheffel@inia.org.uy::889d1aaf-2193-45b4-bce1-a973b913e0cc" providerId="AD" clId="Web-{83244626-A5DB-E385-F6E7-63B90223834A}" dt="2021-09-15T15:14:18.843" v="101" actId="20577"/>
          <ac:spMkLst>
            <pc:docMk/>
            <pc:sldMk cId="258444643" sldId="256"/>
            <ac:spMk id="32" creationId="{2472BAA5-C4A3-4418-BC0E-248C7BFA2C6D}"/>
          </ac:spMkLst>
        </pc:spChg>
        <pc:spChg chg="mod">
          <ac:chgData name="Sheila Scheffel" userId="S::sscheffel@inia.org.uy::889d1aaf-2193-45b4-bce1-a973b913e0cc" providerId="AD" clId="Web-{83244626-A5DB-E385-F6E7-63B90223834A}" dt="2021-09-15T14:03:49.448" v="22" actId="14100"/>
          <ac:spMkLst>
            <pc:docMk/>
            <pc:sldMk cId="258444643" sldId="256"/>
            <ac:spMk id="36" creationId="{9DCEA7A4-D115-4C19-AC9B-5A80D91CB3CA}"/>
          </ac:spMkLst>
        </pc:spChg>
        <pc:picChg chg="del">
          <ac:chgData name="Sheila Scheffel" userId="S::sscheffel@inia.org.uy::889d1aaf-2193-45b4-bce1-a973b913e0cc" providerId="AD" clId="Web-{83244626-A5DB-E385-F6E7-63B90223834A}" dt="2021-09-15T14:11:05.309" v="30"/>
          <ac:picMkLst>
            <pc:docMk/>
            <pc:sldMk cId="258444643" sldId="256"/>
            <ac:picMk id="8" creationId="{00000000-0000-0000-0000-000000000000}"/>
          </ac:picMkLst>
        </pc:picChg>
        <pc:picChg chg="add del mod">
          <ac:chgData name="Sheila Scheffel" userId="S::sscheffel@inia.org.uy::889d1aaf-2193-45b4-bce1-a973b913e0cc" providerId="AD" clId="Web-{83244626-A5DB-E385-F6E7-63B90223834A}" dt="2021-09-15T15:21:29.354" v="109"/>
          <ac:picMkLst>
            <pc:docMk/>
            <pc:sldMk cId="258444643" sldId="256"/>
            <ac:picMk id="8" creationId="{3161A067-B9B8-440F-B412-CA8EFE373447}"/>
          </ac:picMkLst>
        </pc:picChg>
        <pc:picChg chg="add del mod">
          <ac:chgData name="Sheila Scheffel" userId="S::sscheffel@inia.org.uy::889d1aaf-2193-45b4-bce1-a973b913e0cc" providerId="AD" clId="Web-{83244626-A5DB-E385-F6E7-63B90223834A}" dt="2021-09-15T14:27:18.364" v="41"/>
          <ac:picMkLst>
            <pc:docMk/>
            <pc:sldMk cId="258444643" sldId="256"/>
            <ac:picMk id="8" creationId="{A1F456C2-9779-4F24-B783-892D8A28CA50}"/>
          </ac:picMkLst>
        </pc:picChg>
        <pc:picChg chg="add del mod">
          <ac:chgData name="Sheila Scheffel" userId="S::sscheffel@inia.org.uy::889d1aaf-2193-45b4-bce1-a973b913e0cc" providerId="AD" clId="Web-{83244626-A5DB-E385-F6E7-63B90223834A}" dt="2021-09-15T14:02:31.571" v="14"/>
          <ac:picMkLst>
            <pc:docMk/>
            <pc:sldMk cId="258444643" sldId="256"/>
            <ac:picMk id="13" creationId="{295229DC-CEF1-4A2B-BE11-F7BB7BD706AE}"/>
          </ac:picMkLst>
        </pc:picChg>
        <pc:picChg chg="add del mod">
          <ac:chgData name="Sheila Scheffel" userId="S::sscheffel@inia.org.uy::889d1aaf-2193-45b4-bce1-a973b913e0cc" providerId="AD" clId="Web-{83244626-A5DB-E385-F6E7-63B90223834A}" dt="2021-09-15T13:54:57.684" v="7"/>
          <ac:picMkLst>
            <pc:docMk/>
            <pc:sldMk cId="258444643" sldId="256"/>
            <ac:picMk id="13" creationId="{324E580E-558F-437D-8852-DCBA70555F1D}"/>
          </ac:picMkLst>
        </pc:picChg>
        <pc:picChg chg="add del mod">
          <ac:chgData name="Sheila Scheffel" userId="S::sscheffel@inia.org.uy::889d1aaf-2193-45b4-bce1-a973b913e0cc" providerId="AD" clId="Web-{83244626-A5DB-E385-F6E7-63B90223834A}" dt="2021-09-15T14:27:01.176" v="37"/>
          <ac:picMkLst>
            <pc:docMk/>
            <pc:sldMk cId="258444643" sldId="256"/>
            <ac:picMk id="13" creationId="{4C0EB7B6-2BFB-4E11-B60A-4D5BA499009A}"/>
          </ac:picMkLst>
        </pc:picChg>
        <pc:picChg chg="add mod">
          <ac:chgData name="Sheila Scheffel" userId="S::sscheffel@inia.org.uy::889d1aaf-2193-45b4-bce1-a973b913e0cc" providerId="AD" clId="Web-{83244626-A5DB-E385-F6E7-63B90223834A}" dt="2021-09-15T14:11:27.215" v="33" actId="1076"/>
          <ac:picMkLst>
            <pc:docMk/>
            <pc:sldMk cId="258444643" sldId="256"/>
            <ac:picMk id="14" creationId="{32B606FA-3590-4D62-816D-6AA4A857D6F0}"/>
          </ac:picMkLst>
        </pc:picChg>
        <pc:picChg chg="add del mod">
          <ac:chgData name="Sheila Scheffel" userId="S::sscheffel@inia.org.uy::889d1aaf-2193-45b4-bce1-a973b913e0cc" providerId="AD" clId="Web-{83244626-A5DB-E385-F6E7-63B90223834A}" dt="2021-09-15T14:02:11.398" v="10"/>
          <ac:picMkLst>
            <pc:docMk/>
            <pc:sldMk cId="258444643" sldId="256"/>
            <ac:picMk id="14" creationId="{B3D73DE0-C907-4F6D-AB08-9D3CB64899CC}"/>
          </ac:picMkLst>
        </pc:picChg>
        <pc:picChg chg="add del mod">
          <ac:chgData name="Sheila Scheffel" userId="S::sscheffel@inia.org.uy::889d1aaf-2193-45b4-bce1-a973b913e0cc" providerId="AD" clId="Web-{83244626-A5DB-E385-F6E7-63B90223834A}" dt="2021-09-15T14:13:12.562" v="36"/>
          <ac:picMkLst>
            <pc:docMk/>
            <pc:sldMk cId="258444643" sldId="256"/>
            <ac:picMk id="16" creationId="{166CC034-1A1F-4505-A35A-39BAE8FFFBFC}"/>
          </ac:picMkLst>
        </pc:picChg>
        <pc:picChg chg="add mod">
          <ac:chgData name="Sheila Scheffel" userId="S::sscheffel@inia.org.uy::889d1aaf-2193-45b4-bce1-a973b913e0cc" providerId="AD" clId="Web-{83244626-A5DB-E385-F6E7-63B90223834A}" dt="2021-09-15T14:52:42.027" v="72" actId="1076"/>
          <ac:picMkLst>
            <pc:docMk/>
            <pc:sldMk cId="258444643" sldId="256"/>
            <ac:picMk id="16" creationId="{17C03E68-614C-40DA-8D68-2B9183292949}"/>
          </ac:picMkLst>
        </pc:picChg>
        <pc:picChg chg="add del mod">
          <ac:chgData name="Sheila Scheffel" userId="S::sscheffel@inia.org.uy::889d1aaf-2193-45b4-bce1-a973b913e0cc" providerId="AD" clId="Web-{83244626-A5DB-E385-F6E7-63B90223834A}" dt="2021-09-15T14:06:15.842" v="25"/>
          <ac:picMkLst>
            <pc:docMk/>
            <pc:sldMk cId="258444643" sldId="256"/>
            <ac:picMk id="16" creationId="{4B2DEBBE-7E42-405D-9D64-63E9D0B125A3}"/>
          </ac:picMkLst>
        </pc:picChg>
        <pc:picChg chg="add mod">
          <ac:chgData name="Sheila Scheffel" userId="S::sscheffel@inia.org.uy::889d1aaf-2193-45b4-bce1-a973b913e0cc" providerId="AD" clId="Web-{83244626-A5DB-E385-F6E7-63B90223834A}" dt="2021-09-15T14:34:26.843" v="65" actId="1076"/>
          <ac:picMkLst>
            <pc:docMk/>
            <pc:sldMk cId="258444643" sldId="256"/>
            <ac:picMk id="17" creationId="{52BF4BF3-B2C7-42FE-8A13-275C556B6248}"/>
          </ac:picMkLst>
        </pc:picChg>
        <pc:picChg chg="add mod">
          <ac:chgData name="Sheila Scheffel" userId="S::sscheffel@inia.org.uy::889d1aaf-2193-45b4-bce1-a973b913e0cc" providerId="AD" clId="Web-{83244626-A5DB-E385-F6E7-63B90223834A}" dt="2021-09-15T14:34:07.468" v="64" actId="1076"/>
          <ac:picMkLst>
            <pc:docMk/>
            <pc:sldMk cId="258444643" sldId="256"/>
            <ac:picMk id="20" creationId="{56CED1D3-693E-4DDD-B51F-467780E494AF}"/>
          </ac:picMkLst>
        </pc:picChg>
        <pc:picChg chg="del">
          <ac:chgData name="Sheila Scheffel" userId="S::sscheffel@inia.org.uy::889d1aaf-2193-45b4-bce1-a973b913e0cc" providerId="AD" clId="Web-{83244626-A5DB-E385-F6E7-63B90223834A}" dt="2021-09-15T14:32:12.965" v="56"/>
          <ac:picMkLst>
            <pc:docMk/>
            <pc:sldMk cId="258444643" sldId="256"/>
            <ac:picMk id="41" creationId="{00000000-0000-0000-0000-000000000000}"/>
          </ac:picMkLst>
        </pc:picChg>
        <pc:picChg chg="del">
          <ac:chgData name="Sheila Scheffel" userId="S::sscheffel@inia.org.uy::889d1aaf-2193-45b4-bce1-a973b913e0cc" providerId="AD" clId="Web-{83244626-A5DB-E385-F6E7-63B90223834A}" dt="2021-09-15T14:33:23.279" v="59"/>
          <ac:picMkLst>
            <pc:docMk/>
            <pc:sldMk cId="258444643" sldId="256"/>
            <ac:picMk id="42" creationId="{00000000-0000-0000-0000-000000000000}"/>
          </ac:picMkLst>
        </pc:picChg>
        <pc:picChg chg="del mod">
          <ac:chgData name="Sheila Scheffel" userId="S::sscheffel@inia.org.uy::889d1aaf-2193-45b4-bce1-a973b913e0cc" providerId="AD" clId="Web-{83244626-A5DB-E385-F6E7-63B90223834A}" dt="2021-09-15T13:54:41.871" v="4"/>
          <ac:picMkLst>
            <pc:docMk/>
            <pc:sldMk cId="258444643" sldId="256"/>
            <ac:picMk id="44" creationId="{00000000-0000-0000-0000-000000000000}"/>
          </ac:picMkLst>
        </pc:picChg>
      </pc:sldChg>
    </pc:docChg>
  </pc:docChgLst>
  <pc:docChgLst>
    <pc:chgData name="Inés Rebollo" userId="S::irebollo@inia.org.uy::fefd061b-f82d-421e-9b8a-369d8b57b677" providerId="AD" clId="Web-{9478A628-298C-6FEB-1EF3-6A77A01D2F4D}"/>
    <pc:docChg chg="modSld">
      <pc:chgData name="Inés Rebollo" userId="S::irebollo@inia.org.uy::fefd061b-f82d-421e-9b8a-369d8b57b677" providerId="AD" clId="Web-{9478A628-298C-6FEB-1EF3-6A77A01D2F4D}" dt="2021-09-14T13:55:11.790" v="60" actId="1076"/>
      <pc:docMkLst>
        <pc:docMk/>
      </pc:docMkLst>
      <pc:sldChg chg="addSp delSp modSp">
        <pc:chgData name="Inés Rebollo" userId="S::irebollo@inia.org.uy::fefd061b-f82d-421e-9b8a-369d8b57b677" providerId="AD" clId="Web-{9478A628-298C-6FEB-1EF3-6A77A01D2F4D}" dt="2021-09-14T13:55:11.790" v="60" actId="1076"/>
        <pc:sldMkLst>
          <pc:docMk/>
          <pc:sldMk cId="258444643" sldId="256"/>
        </pc:sldMkLst>
        <pc:spChg chg="mod">
          <ac:chgData name="Inés Rebollo" userId="S::irebollo@inia.org.uy::fefd061b-f82d-421e-9b8a-369d8b57b677" providerId="AD" clId="Web-{9478A628-298C-6FEB-1EF3-6A77A01D2F4D}" dt="2021-09-14T13:21:41.396" v="0" actId="1076"/>
          <ac:spMkLst>
            <pc:docMk/>
            <pc:sldMk cId="258444643" sldId="256"/>
            <ac:spMk id="11" creationId="{00000000-0000-0000-0000-000000000000}"/>
          </ac:spMkLst>
        </pc:spChg>
        <pc:spChg chg="mod">
          <ac:chgData name="Inés Rebollo" userId="S::irebollo@inia.org.uy::fefd061b-f82d-421e-9b8a-369d8b57b677" providerId="AD" clId="Web-{9478A628-298C-6FEB-1EF3-6A77A01D2F4D}" dt="2021-09-14T13:21:58.115" v="20" actId="20577"/>
          <ac:spMkLst>
            <pc:docMk/>
            <pc:sldMk cId="258444643" sldId="256"/>
            <ac:spMk id="12" creationId="{00000000-0000-0000-0000-000000000000}"/>
          </ac:spMkLst>
        </pc:spChg>
        <pc:spChg chg="mod">
          <ac:chgData name="Inés Rebollo" userId="S::irebollo@inia.org.uy::fefd061b-f82d-421e-9b8a-369d8b57b677" providerId="AD" clId="Web-{9478A628-298C-6FEB-1EF3-6A77A01D2F4D}" dt="2021-09-14T13:24:13.244" v="46" actId="1076"/>
          <ac:spMkLst>
            <pc:docMk/>
            <pc:sldMk cId="258444643" sldId="256"/>
            <ac:spMk id="16" creationId="{00000000-0000-0000-0000-000000000000}"/>
          </ac:spMkLst>
        </pc:spChg>
        <pc:spChg chg="mod">
          <ac:chgData name="Inés Rebollo" userId="S::irebollo@inia.org.uy::fefd061b-f82d-421e-9b8a-369d8b57b677" providerId="AD" clId="Web-{9478A628-298C-6FEB-1EF3-6A77A01D2F4D}" dt="2021-09-14T13:26:50.889" v="49" actId="1076"/>
          <ac:spMkLst>
            <pc:docMk/>
            <pc:sldMk cId="258444643" sldId="256"/>
            <ac:spMk id="17" creationId="{00000000-0000-0000-0000-000000000000}"/>
          </ac:spMkLst>
        </pc:spChg>
        <pc:spChg chg="mod">
          <ac:chgData name="Inés Rebollo" userId="S::irebollo@inia.org.uy::fefd061b-f82d-421e-9b8a-369d8b57b677" providerId="AD" clId="Web-{9478A628-298C-6FEB-1EF3-6A77A01D2F4D}" dt="2021-09-14T13:24:04.744" v="44" actId="1076"/>
          <ac:spMkLst>
            <pc:docMk/>
            <pc:sldMk cId="258444643" sldId="256"/>
            <ac:spMk id="20" creationId="{00000000-0000-0000-0000-000000000000}"/>
          </ac:spMkLst>
        </pc:spChg>
        <pc:spChg chg="mod">
          <ac:chgData name="Inés Rebollo" userId="S::irebollo@inia.org.uy::fefd061b-f82d-421e-9b8a-369d8b57b677" providerId="AD" clId="Web-{9478A628-298C-6FEB-1EF3-6A77A01D2F4D}" dt="2021-09-14T13:23:52.525" v="43" actId="14100"/>
          <ac:spMkLst>
            <pc:docMk/>
            <pc:sldMk cId="258444643" sldId="256"/>
            <ac:spMk id="22" creationId="{00000000-0000-0000-0000-000000000000}"/>
          </ac:spMkLst>
        </pc:spChg>
        <pc:spChg chg="mod">
          <ac:chgData name="Inés Rebollo" userId="S::irebollo@inia.org.uy::fefd061b-f82d-421e-9b8a-369d8b57b677" providerId="AD" clId="Web-{9478A628-298C-6FEB-1EF3-6A77A01D2F4D}" dt="2021-09-14T13:24:07.994" v="45" actId="1076"/>
          <ac:spMkLst>
            <pc:docMk/>
            <pc:sldMk cId="258444643" sldId="256"/>
            <ac:spMk id="23" creationId="{00000000-0000-0000-0000-000000000000}"/>
          </ac:spMkLst>
        </pc:spChg>
        <pc:spChg chg="mod">
          <ac:chgData name="Inés Rebollo" userId="S::irebollo@inia.org.uy::fefd061b-f82d-421e-9b8a-369d8b57b677" providerId="AD" clId="Web-{9478A628-298C-6FEB-1EF3-6A77A01D2F4D}" dt="2021-09-14T13:24:34.354" v="48" actId="14100"/>
          <ac:spMkLst>
            <pc:docMk/>
            <pc:sldMk cId="258444643" sldId="256"/>
            <ac:spMk id="24" creationId="{00000000-0000-0000-0000-000000000000}"/>
          </ac:spMkLst>
        </pc:spChg>
        <pc:spChg chg="mod">
          <ac:chgData name="Inés Rebollo" userId="S::irebollo@inia.org.uy::fefd061b-f82d-421e-9b8a-369d8b57b677" providerId="AD" clId="Web-{9478A628-298C-6FEB-1EF3-6A77A01D2F4D}" dt="2021-09-14T13:26:54.170" v="50" actId="14100"/>
          <ac:spMkLst>
            <pc:docMk/>
            <pc:sldMk cId="258444643" sldId="256"/>
            <ac:spMk id="25" creationId="{00000000-0000-0000-0000-000000000000}"/>
          </ac:spMkLst>
        </pc:spChg>
        <pc:grpChg chg="mod">
          <ac:chgData name="Inés Rebollo" userId="S::irebollo@inia.org.uy::fefd061b-f82d-421e-9b8a-369d8b57b677" providerId="AD" clId="Web-{9478A628-298C-6FEB-1EF3-6A77A01D2F4D}" dt="2021-09-14T13:27:51.125" v="53" actId="1076"/>
          <ac:grpSpMkLst>
            <pc:docMk/>
            <pc:sldMk cId="258444643" sldId="256"/>
            <ac:grpSpMk id="3" creationId="{CD105FF3-B231-4AD1-B399-66ED63890EA7}"/>
          </ac:grpSpMkLst>
        </pc:grpChg>
        <pc:picChg chg="mod">
          <ac:chgData name="Inés Rebollo" userId="S::irebollo@inia.org.uy::fefd061b-f82d-421e-9b8a-369d8b57b677" providerId="AD" clId="Web-{9478A628-298C-6FEB-1EF3-6A77A01D2F4D}" dt="2021-09-14T13:54:55.212" v="59" actId="1076"/>
          <ac:picMkLst>
            <pc:docMk/>
            <pc:sldMk cId="258444643" sldId="256"/>
            <ac:picMk id="8" creationId="{00000000-0000-0000-0000-000000000000}"/>
          </ac:picMkLst>
        </pc:picChg>
        <pc:picChg chg="add del mod">
          <ac:chgData name="Inés Rebollo" userId="S::irebollo@inia.org.uy::fefd061b-f82d-421e-9b8a-369d8b57b677" providerId="AD" clId="Web-{9478A628-298C-6FEB-1EF3-6A77A01D2F4D}" dt="2021-09-14T13:23:43.337" v="42" actId="1076"/>
          <ac:picMkLst>
            <pc:docMk/>
            <pc:sldMk cId="258444643" sldId="256"/>
            <ac:picMk id="19" creationId="{00000000-0000-0000-0000-000000000000}"/>
          </ac:picMkLst>
        </pc:picChg>
        <pc:picChg chg="add del mod">
          <ac:chgData name="Inés Rebollo" userId="S::irebollo@inia.org.uy::fefd061b-f82d-421e-9b8a-369d8b57b677" providerId="AD" clId="Web-{9478A628-298C-6FEB-1EF3-6A77A01D2F4D}" dt="2021-09-14T13:23:35.868" v="41" actId="1076"/>
          <ac:picMkLst>
            <pc:docMk/>
            <pc:sldMk cId="258444643" sldId="256"/>
            <ac:picMk id="43" creationId="{00000000-0000-0000-0000-000000000000}"/>
          </ac:picMkLst>
        </pc:picChg>
        <pc:picChg chg="mod">
          <ac:chgData name="Inés Rebollo" userId="S::irebollo@inia.org.uy::fefd061b-f82d-421e-9b8a-369d8b57b677" providerId="AD" clId="Web-{9478A628-298C-6FEB-1EF3-6A77A01D2F4D}" dt="2021-09-14T13:55:11.790" v="60" actId="1076"/>
          <ac:picMkLst>
            <pc:docMk/>
            <pc:sldMk cId="258444643" sldId="256"/>
            <ac:picMk id="44" creationId="{00000000-0000-0000-0000-000000000000}"/>
          </ac:picMkLst>
        </pc:picChg>
      </pc:sldChg>
    </pc:docChg>
  </pc:docChgLst>
  <pc:docChgLst>
    <pc:chgData name="Juan Rosas" userId="S::jrosas@inia.org.uy::3f2ecd51-cb4f-43a7-a788-b5059982c0b3" providerId="AD" clId="Web-{20FAF485-345C-5263-5A5E-92CCB935128B}"/>
    <pc:docChg chg="">
      <pc:chgData name="Juan Rosas" userId="S::jrosas@inia.org.uy::3f2ecd51-cb4f-43a7-a788-b5059982c0b3" providerId="AD" clId="Web-{20FAF485-345C-5263-5A5E-92CCB935128B}" dt="2021-09-14T20:14:38.564" v="0"/>
      <pc:docMkLst>
        <pc:docMk/>
      </pc:docMkLst>
      <pc:sldChg chg="addCm">
        <pc:chgData name="Juan Rosas" userId="S::jrosas@inia.org.uy::3f2ecd51-cb4f-43a7-a788-b5059982c0b3" providerId="AD" clId="Web-{20FAF485-345C-5263-5A5E-92CCB935128B}" dt="2021-09-14T20:14:38.564" v="0"/>
        <pc:sldMkLst>
          <pc:docMk/>
          <pc:sldMk cId="258444643" sldId="256"/>
        </pc:sldMkLst>
      </pc:sldChg>
    </pc:docChg>
  </pc:docChgLst>
  <pc:docChgLst>
    <pc:chgData name="Inés Rebollo" userId="S::irebollo@inia.org.uy::fefd061b-f82d-421e-9b8a-369d8b57b677" providerId="AD" clId="Web-{06A5ABB6-6055-D31A-96FC-4AD249DB5222}"/>
    <pc:docChg chg="modSld">
      <pc:chgData name="Inés Rebollo" userId="S::irebollo@inia.org.uy::fefd061b-f82d-421e-9b8a-369d8b57b677" providerId="AD" clId="Web-{06A5ABB6-6055-D31A-96FC-4AD249DB5222}" dt="2021-09-15T14:15:09.880" v="546" actId="1076"/>
      <pc:docMkLst>
        <pc:docMk/>
      </pc:docMkLst>
      <pc:sldChg chg="addSp delSp modSp">
        <pc:chgData name="Inés Rebollo" userId="S::irebollo@inia.org.uy::fefd061b-f82d-421e-9b8a-369d8b57b677" providerId="AD" clId="Web-{06A5ABB6-6055-D31A-96FC-4AD249DB5222}" dt="2021-09-15T14:15:09.880" v="546" actId="1076"/>
        <pc:sldMkLst>
          <pc:docMk/>
          <pc:sldMk cId="258444643" sldId="256"/>
        </pc:sldMkLst>
        <pc:spChg chg="add mod">
          <ac:chgData name="Inés Rebollo" userId="S::irebollo@inia.org.uy::fefd061b-f82d-421e-9b8a-369d8b57b677" providerId="AD" clId="Web-{06A5ABB6-6055-D31A-96FC-4AD249DB5222}" dt="2021-09-15T13:57:59.017" v="299" actId="20577"/>
          <ac:spMkLst>
            <pc:docMk/>
            <pc:sldMk cId="258444643" sldId="256"/>
            <ac:spMk id="10" creationId="{51D2D78C-30FD-45FB-9F4C-F2CA6B149FF6}"/>
          </ac:spMkLst>
        </pc:spChg>
        <pc:spChg chg="add del">
          <ac:chgData name="Inés Rebollo" userId="S::irebollo@inia.org.uy::fefd061b-f82d-421e-9b8a-369d8b57b677" providerId="AD" clId="Web-{06A5ABB6-6055-D31A-96FC-4AD249DB5222}" dt="2021-09-15T13:32:49.059" v="14"/>
          <ac:spMkLst>
            <pc:docMk/>
            <pc:sldMk cId="258444643" sldId="256"/>
            <ac:spMk id="13" creationId="{00000000-0000-0000-0000-000000000000}"/>
          </ac:spMkLst>
        </pc:spChg>
        <pc:spChg chg="del">
          <ac:chgData name="Inés Rebollo" userId="S::irebollo@inia.org.uy::fefd061b-f82d-421e-9b8a-369d8b57b677" providerId="AD" clId="Web-{06A5ABB6-6055-D31A-96FC-4AD249DB5222}" dt="2021-09-15T13:34:42.703" v="74"/>
          <ac:spMkLst>
            <pc:docMk/>
            <pc:sldMk cId="258444643" sldId="256"/>
            <ac:spMk id="16" creationId="{00000000-0000-0000-0000-000000000000}"/>
          </ac:spMkLst>
        </pc:spChg>
        <pc:spChg chg="del">
          <ac:chgData name="Inés Rebollo" userId="S::irebollo@inia.org.uy::fefd061b-f82d-421e-9b8a-369d8b57b677" providerId="AD" clId="Web-{06A5ABB6-6055-D31A-96FC-4AD249DB5222}" dt="2021-09-15T13:35:07.407" v="81"/>
          <ac:spMkLst>
            <pc:docMk/>
            <pc:sldMk cId="258444643" sldId="256"/>
            <ac:spMk id="17" creationId="{00000000-0000-0000-0000-000000000000}"/>
          </ac:spMkLst>
        </pc:spChg>
        <pc:spChg chg="del">
          <ac:chgData name="Inés Rebollo" userId="S::irebollo@inia.org.uy::fefd061b-f82d-421e-9b8a-369d8b57b677" providerId="AD" clId="Web-{06A5ABB6-6055-D31A-96FC-4AD249DB5222}" dt="2021-09-15T13:34:02.874" v="47"/>
          <ac:spMkLst>
            <pc:docMk/>
            <pc:sldMk cId="258444643" sldId="256"/>
            <ac:spMk id="20" creationId="{00000000-0000-0000-0000-000000000000}"/>
          </ac:spMkLst>
        </pc:spChg>
        <pc:spChg chg="del">
          <ac:chgData name="Inés Rebollo" userId="S::irebollo@inia.org.uy::fefd061b-f82d-421e-9b8a-369d8b57b677" providerId="AD" clId="Web-{06A5ABB6-6055-D31A-96FC-4AD249DB5222}" dt="2021-09-15T13:36:35.785" v="119"/>
          <ac:spMkLst>
            <pc:docMk/>
            <pc:sldMk cId="258444643" sldId="256"/>
            <ac:spMk id="21" creationId="{00000000-0000-0000-0000-000000000000}"/>
          </ac:spMkLst>
        </pc:spChg>
        <pc:spChg chg="mod">
          <ac:chgData name="Inés Rebollo" userId="S::irebollo@inia.org.uy::fefd061b-f82d-421e-9b8a-369d8b57b677" providerId="AD" clId="Web-{06A5ABB6-6055-D31A-96FC-4AD249DB5222}" dt="2021-09-15T13:47:34.776" v="174" actId="14100"/>
          <ac:spMkLst>
            <pc:docMk/>
            <pc:sldMk cId="258444643" sldId="256"/>
            <ac:spMk id="22" creationId="{00000000-0000-0000-0000-000000000000}"/>
          </ac:spMkLst>
        </pc:spChg>
        <pc:spChg chg="mod">
          <ac:chgData name="Inés Rebollo" userId="S::irebollo@inia.org.uy::fefd061b-f82d-421e-9b8a-369d8b57b677" providerId="AD" clId="Web-{06A5ABB6-6055-D31A-96FC-4AD249DB5222}" dt="2021-09-15T13:47:37.948" v="175" actId="14100"/>
          <ac:spMkLst>
            <pc:docMk/>
            <pc:sldMk cId="258444643" sldId="256"/>
            <ac:spMk id="23" creationId="{00000000-0000-0000-0000-000000000000}"/>
          </ac:spMkLst>
        </pc:spChg>
        <pc:spChg chg="mod ord">
          <ac:chgData name="Inés Rebollo" userId="S::irebollo@inia.org.uy::fefd061b-f82d-421e-9b8a-369d8b57b677" providerId="AD" clId="Web-{06A5ABB6-6055-D31A-96FC-4AD249DB5222}" dt="2021-09-15T13:47:46.027" v="176" actId="14100"/>
          <ac:spMkLst>
            <pc:docMk/>
            <pc:sldMk cId="258444643" sldId="256"/>
            <ac:spMk id="24" creationId="{00000000-0000-0000-0000-000000000000}"/>
          </ac:spMkLst>
        </pc:spChg>
        <pc:spChg chg="mod">
          <ac:chgData name="Inés Rebollo" userId="S::irebollo@inia.org.uy::fefd061b-f82d-421e-9b8a-369d8b57b677" providerId="AD" clId="Web-{06A5ABB6-6055-D31A-96FC-4AD249DB5222}" dt="2021-09-15T14:00:58.085" v="397" actId="14100"/>
          <ac:spMkLst>
            <pc:docMk/>
            <pc:sldMk cId="258444643" sldId="256"/>
            <ac:spMk id="25" creationId="{00000000-0000-0000-0000-000000000000}"/>
          </ac:spMkLst>
        </pc:spChg>
        <pc:spChg chg="mod">
          <ac:chgData name="Inés Rebollo" userId="S::irebollo@inia.org.uy::fefd061b-f82d-421e-9b8a-369d8b57b677" providerId="AD" clId="Web-{06A5ABB6-6055-D31A-96FC-4AD249DB5222}" dt="2021-09-15T14:10:57.324" v="532" actId="14100"/>
          <ac:spMkLst>
            <pc:docMk/>
            <pc:sldMk cId="258444643" sldId="256"/>
            <ac:spMk id="26" creationId="{00000000-0000-0000-0000-000000000000}"/>
          </ac:spMkLst>
        </pc:spChg>
        <pc:spChg chg="mod">
          <ac:chgData name="Inés Rebollo" userId="S::irebollo@inia.org.uy::fefd061b-f82d-421e-9b8a-369d8b57b677" providerId="AD" clId="Web-{06A5ABB6-6055-D31A-96FC-4AD249DB5222}" dt="2021-09-15T14:09:40.072" v="521" actId="14100"/>
          <ac:spMkLst>
            <pc:docMk/>
            <pc:sldMk cId="258444643" sldId="256"/>
            <ac:spMk id="28" creationId="{00000000-0000-0000-0000-000000000000}"/>
          </ac:spMkLst>
        </pc:spChg>
        <pc:spChg chg="mod">
          <ac:chgData name="Inés Rebollo" userId="S::irebollo@inia.org.uy::fefd061b-f82d-421e-9b8a-369d8b57b677" providerId="AD" clId="Web-{06A5ABB6-6055-D31A-96FC-4AD249DB5222}" dt="2021-09-15T14:06:53.269" v="482" actId="14100"/>
          <ac:spMkLst>
            <pc:docMk/>
            <pc:sldMk cId="258444643" sldId="256"/>
            <ac:spMk id="32" creationId="{2472BAA5-C4A3-4418-BC0E-248C7BFA2C6D}"/>
          </ac:spMkLst>
        </pc:spChg>
        <pc:spChg chg="mod">
          <ac:chgData name="Inés Rebollo" userId="S::irebollo@inia.org.uy::fefd061b-f82d-421e-9b8a-369d8b57b677" providerId="AD" clId="Web-{06A5ABB6-6055-D31A-96FC-4AD249DB5222}" dt="2021-09-15T14:12:19.999" v="533" actId="1076"/>
          <ac:spMkLst>
            <pc:docMk/>
            <pc:sldMk cId="258444643" sldId="256"/>
            <ac:spMk id="36" creationId="{9DCEA7A4-D115-4C19-AC9B-5A80D91CB3CA}"/>
          </ac:spMkLst>
        </pc:spChg>
        <pc:spChg chg="add mod">
          <ac:chgData name="Inés Rebollo" userId="S::irebollo@inia.org.uy::fefd061b-f82d-421e-9b8a-369d8b57b677" providerId="AD" clId="Web-{06A5ABB6-6055-D31A-96FC-4AD249DB5222}" dt="2021-09-15T14:08:50.820" v="513" actId="20577"/>
          <ac:spMkLst>
            <pc:docMk/>
            <pc:sldMk cId="258444643" sldId="256"/>
            <ac:spMk id="37" creationId="{4F1988F9-2E4F-4630-84DF-06C2AE990718}"/>
          </ac:spMkLst>
        </pc:spChg>
        <pc:spChg chg="add mod">
          <ac:chgData name="Inés Rebollo" userId="S::irebollo@inia.org.uy::fefd061b-f82d-421e-9b8a-369d8b57b677" providerId="AD" clId="Web-{06A5ABB6-6055-D31A-96FC-4AD249DB5222}" dt="2021-09-15T14:09:02.539" v="515" actId="20577"/>
          <ac:spMkLst>
            <pc:docMk/>
            <pc:sldMk cId="258444643" sldId="256"/>
            <ac:spMk id="39" creationId="{B907FE82-5D12-4D1C-A179-A3A1301F81FC}"/>
          </ac:spMkLst>
        </pc:spChg>
        <pc:spChg chg="add mod">
          <ac:chgData name="Inés Rebollo" userId="S::irebollo@inia.org.uy::fefd061b-f82d-421e-9b8a-369d8b57b677" providerId="AD" clId="Web-{06A5ABB6-6055-D31A-96FC-4AD249DB5222}" dt="2021-09-15T14:15:09.880" v="546" actId="1076"/>
          <ac:spMkLst>
            <pc:docMk/>
            <pc:sldMk cId="258444643" sldId="256"/>
            <ac:spMk id="45" creationId="{658D7E3D-E51C-4B0F-BDD4-D729F4E38CB7}"/>
          </ac:spMkLst>
        </pc:spChg>
        <pc:spChg chg="add">
          <ac:chgData name="Inés Rebollo" userId="S::irebollo@inia.org.uy::fefd061b-f82d-421e-9b8a-369d8b57b677" providerId="AD" clId="Web-{06A5ABB6-6055-D31A-96FC-4AD249DB5222}" dt="2021-09-15T14:15:08.317" v="545"/>
          <ac:spMkLst>
            <pc:docMk/>
            <pc:sldMk cId="258444643" sldId="256"/>
            <ac:spMk id="46" creationId="{BC56D954-AFB6-408A-B983-835297D276BD}"/>
          </ac:spMkLst>
        </pc:spChg>
        <pc:grpChg chg="mod">
          <ac:chgData name="Inés Rebollo" userId="S::irebollo@inia.org.uy::fefd061b-f82d-421e-9b8a-369d8b57b677" providerId="AD" clId="Web-{06A5ABB6-6055-D31A-96FC-4AD249DB5222}" dt="2021-09-15T14:04:30.327" v="469" actId="1076"/>
          <ac:grpSpMkLst>
            <pc:docMk/>
            <pc:sldMk cId="258444643" sldId="256"/>
            <ac:grpSpMk id="3" creationId="{CD105FF3-B231-4AD1-B399-66ED63890EA7}"/>
          </ac:grpSpMkLst>
        </pc:grpChg>
        <pc:picChg chg="add mod">
          <ac:chgData name="Inés Rebollo" userId="S::irebollo@inia.org.uy::fefd061b-f82d-421e-9b8a-369d8b57b677" providerId="AD" clId="Web-{06A5ABB6-6055-D31A-96FC-4AD249DB5222}" dt="2021-09-15T13:58:10.001" v="300" actId="1076"/>
          <ac:picMkLst>
            <pc:docMk/>
            <pc:sldMk cId="258444643" sldId="256"/>
            <ac:picMk id="2" creationId="{124839EB-F728-44BB-B595-C8A833A7F82F}"/>
          </ac:picMkLst>
        </pc:picChg>
        <pc:picChg chg="mod">
          <ac:chgData name="Inés Rebollo" userId="S::irebollo@inia.org.uy::fefd061b-f82d-421e-9b8a-369d8b57b677" providerId="AD" clId="Web-{06A5ABB6-6055-D31A-96FC-4AD249DB5222}" dt="2021-09-15T14:10:26.104" v="529" actId="1076"/>
          <ac:picMkLst>
            <pc:docMk/>
            <pc:sldMk cId="258444643" sldId="256"/>
            <ac:picMk id="8" creationId="{00000000-0000-0000-0000-000000000000}"/>
          </ac:picMkLst>
        </pc:picChg>
        <pc:picChg chg="mod">
          <ac:chgData name="Inés Rebollo" userId="S::irebollo@inia.org.uy::fefd061b-f82d-421e-9b8a-369d8b57b677" providerId="AD" clId="Web-{06A5ABB6-6055-D31A-96FC-4AD249DB5222}" dt="2021-09-15T14:10:19.839" v="528" actId="14100"/>
          <ac:picMkLst>
            <pc:docMk/>
            <pc:sldMk cId="258444643" sldId="256"/>
            <ac:picMk id="13" creationId="{4C0EB7B6-2BFB-4E11-B60A-4D5BA499009A}"/>
          </ac:picMkLst>
        </pc:picChg>
        <pc:picChg chg="mod">
          <ac:chgData name="Inés Rebollo" userId="S::irebollo@inia.org.uy::fefd061b-f82d-421e-9b8a-369d8b57b677" providerId="AD" clId="Web-{06A5ABB6-6055-D31A-96FC-4AD249DB5222}" dt="2021-09-15T14:12:36.734" v="535" actId="1076"/>
          <ac:picMkLst>
            <pc:docMk/>
            <pc:sldMk cId="258444643" sldId="256"/>
            <ac:picMk id="14" creationId="{32B606FA-3590-4D62-816D-6AA4A857D6F0}"/>
          </ac:picMkLst>
        </pc:picChg>
        <pc:picChg chg="mod">
          <ac:chgData name="Inés Rebollo" userId="S::irebollo@inia.org.uy::fefd061b-f82d-421e-9b8a-369d8b57b677" providerId="AD" clId="Web-{06A5ABB6-6055-D31A-96FC-4AD249DB5222}" dt="2021-09-15T13:31:53.291" v="6" actId="14100"/>
          <ac:picMkLst>
            <pc:docMk/>
            <pc:sldMk cId="258444643" sldId="256"/>
            <ac:picMk id="15" creationId="{00000000-0000-0000-0000-000000000000}"/>
          </ac:picMkLst>
        </pc:picChg>
        <pc:picChg chg="mod">
          <ac:chgData name="Inés Rebollo" userId="S::irebollo@inia.org.uy::fefd061b-f82d-421e-9b8a-369d8b57b677" providerId="AD" clId="Web-{06A5ABB6-6055-D31A-96FC-4AD249DB5222}" dt="2021-09-15T14:05:33.313" v="481" actId="1076"/>
          <ac:picMkLst>
            <pc:docMk/>
            <pc:sldMk cId="258444643" sldId="256"/>
            <ac:picMk id="18" creationId="{00000000-0000-0000-0000-000000000000}"/>
          </ac:picMkLst>
        </pc:picChg>
        <pc:picChg chg="del mod">
          <ac:chgData name="Inés Rebollo" userId="S::irebollo@inia.org.uy::fefd061b-f82d-421e-9b8a-369d8b57b677" providerId="AD" clId="Web-{06A5ABB6-6055-D31A-96FC-4AD249DB5222}" dt="2021-09-15T13:44:25.348" v="139"/>
          <ac:picMkLst>
            <pc:docMk/>
            <pc:sldMk cId="258444643" sldId="256"/>
            <ac:picMk id="19" creationId="{00000000-0000-0000-0000-000000000000}"/>
          </ac:picMkLst>
        </pc:picChg>
        <pc:picChg chg="mod">
          <ac:chgData name="Inés Rebollo" userId="S::irebollo@inia.org.uy::fefd061b-f82d-421e-9b8a-369d8b57b677" providerId="AD" clId="Web-{06A5ABB6-6055-D31A-96FC-4AD249DB5222}" dt="2021-09-15T14:04:37.046" v="471" actId="1076"/>
          <ac:picMkLst>
            <pc:docMk/>
            <pc:sldMk cId="258444643" sldId="256"/>
            <ac:picMk id="41" creationId="{00000000-0000-0000-0000-000000000000}"/>
          </ac:picMkLst>
        </pc:picChg>
        <pc:picChg chg="mod">
          <ac:chgData name="Inés Rebollo" userId="S::irebollo@inia.org.uy::fefd061b-f82d-421e-9b8a-369d8b57b677" providerId="AD" clId="Web-{06A5ABB6-6055-D31A-96FC-4AD249DB5222}" dt="2021-09-15T14:04:35.374" v="470" actId="1076"/>
          <ac:picMkLst>
            <pc:docMk/>
            <pc:sldMk cId="258444643" sldId="256"/>
            <ac:picMk id="42" creationId="{00000000-0000-0000-0000-000000000000}"/>
          </ac:picMkLst>
        </pc:picChg>
        <pc:picChg chg="mod">
          <ac:chgData name="Inés Rebollo" userId="S::irebollo@inia.org.uy::fefd061b-f82d-421e-9b8a-369d8b57b677" providerId="AD" clId="Web-{06A5ABB6-6055-D31A-96FC-4AD249DB5222}" dt="2021-09-15T13:32:39.902" v="13" actId="1076"/>
          <ac:picMkLst>
            <pc:docMk/>
            <pc:sldMk cId="258444643" sldId="256"/>
            <ac:picMk id="43" creationId="{00000000-0000-0000-0000-000000000000}"/>
          </ac:picMkLst>
        </pc:picChg>
        <pc:picChg chg="mod">
          <ac:chgData name="Inés Rebollo" userId="S::irebollo@inia.org.uy::fefd061b-f82d-421e-9b8a-369d8b57b677" providerId="AD" clId="Web-{06A5ABB6-6055-D31A-96FC-4AD249DB5222}" dt="2021-09-15T13:32:14.386" v="10" actId="1076"/>
          <ac:picMkLst>
            <pc:docMk/>
            <pc:sldMk cId="258444643" sldId="256"/>
            <ac:picMk id="44" creationId="{00000000-0000-0000-0000-000000000000}"/>
          </ac:picMkLst>
        </pc:picChg>
      </pc:sldChg>
    </pc:docChg>
  </pc:docChgLst>
  <pc:docChgLst>
    <pc:chgData name="Juan Rosas" userId="3f2ecd51-cb4f-43a7-a788-b5059982c0b3" providerId="ADAL" clId="{1D6D9313-E41D-4CD4-BA25-C7C8E6D0BA53}"/>
    <pc:docChg chg="undo custSel modSld">
      <pc:chgData name="Juan Rosas" userId="3f2ecd51-cb4f-43a7-a788-b5059982c0b3" providerId="ADAL" clId="{1D6D9313-E41D-4CD4-BA25-C7C8E6D0BA53}" dt="2021-09-15T15:42:27.793" v="1236" actId="20577"/>
      <pc:docMkLst>
        <pc:docMk/>
      </pc:docMkLst>
      <pc:sldChg chg="addSp delSp modSp mod addCm modCm">
        <pc:chgData name="Juan Rosas" userId="3f2ecd51-cb4f-43a7-a788-b5059982c0b3" providerId="ADAL" clId="{1D6D9313-E41D-4CD4-BA25-C7C8E6D0BA53}" dt="2021-09-15T15:42:27.793" v="1236" actId="20577"/>
        <pc:sldMkLst>
          <pc:docMk/>
          <pc:sldMk cId="258444643" sldId="256"/>
        </pc:sldMkLst>
        <pc:spChg chg="del mod">
          <ac:chgData name="Juan Rosas" userId="3f2ecd51-cb4f-43a7-a788-b5059982c0b3" providerId="ADAL" clId="{1D6D9313-E41D-4CD4-BA25-C7C8E6D0BA53}" dt="2021-09-15T14:25:57.246" v="804" actId="478"/>
          <ac:spMkLst>
            <pc:docMk/>
            <pc:sldMk cId="258444643" sldId="256"/>
            <ac:spMk id="8" creationId="{7B58E8D0-49F6-41A2-82CC-4826959DDBF0}"/>
          </ac:spMkLst>
        </pc:spChg>
        <pc:spChg chg="mod">
          <ac:chgData name="Juan Rosas" userId="3f2ecd51-cb4f-43a7-a788-b5059982c0b3" providerId="ADAL" clId="{1D6D9313-E41D-4CD4-BA25-C7C8E6D0BA53}" dt="2021-09-15T11:48:40.032" v="434" actId="1076"/>
          <ac:spMkLst>
            <pc:docMk/>
            <pc:sldMk cId="258444643" sldId="256"/>
            <ac:spMk id="9" creationId="{00000000-0000-0000-0000-000000000000}"/>
          </ac:spMkLst>
        </pc:spChg>
        <pc:spChg chg="del mod">
          <ac:chgData name="Juan Rosas" userId="3f2ecd51-cb4f-43a7-a788-b5059982c0b3" providerId="ADAL" clId="{1D6D9313-E41D-4CD4-BA25-C7C8E6D0BA53}" dt="2021-09-15T14:31:24.155" v="855" actId="478"/>
          <ac:spMkLst>
            <pc:docMk/>
            <pc:sldMk cId="258444643" sldId="256"/>
            <ac:spMk id="10" creationId="{51D2D78C-30FD-45FB-9F4C-F2CA6B149FF6}"/>
          </ac:spMkLst>
        </pc:spChg>
        <pc:spChg chg="mod">
          <ac:chgData name="Juan Rosas" userId="3f2ecd51-cb4f-43a7-a788-b5059982c0b3" providerId="ADAL" clId="{1D6D9313-E41D-4CD4-BA25-C7C8E6D0BA53}" dt="2021-09-15T11:42:46.054" v="383" actId="1076"/>
          <ac:spMkLst>
            <pc:docMk/>
            <pc:sldMk cId="258444643" sldId="256"/>
            <ac:spMk id="16" creationId="{00000000-0000-0000-0000-000000000000}"/>
          </ac:spMkLst>
        </pc:spChg>
        <pc:spChg chg="add del mod">
          <ac:chgData name="Juan Rosas" userId="3f2ecd51-cb4f-43a7-a788-b5059982c0b3" providerId="ADAL" clId="{1D6D9313-E41D-4CD4-BA25-C7C8E6D0BA53}" dt="2021-09-15T14:21:27.919" v="743" actId="478"/>
          <ac:spMkLst>
            <pc:docMk/>
            <pc:sldMk cId="258444643" sldId="256"/>
            <ac:spMk id="17" creationId="{50A3B350-7A7D-4B97-8DB7-EE43E778EC92}"/>
          </ac:spMkLst>
        </pc:spChg>
        <pc:spChg chg="add del mod">
          <ac:chgData name="Juan Rosas" userId="3f2ecd51-cb4f-43a7-a788-b5059982c0b3" providerId="ADAL" clId="{1D6D9313-E41D-4CD4-BA25-C7C8E6D0BA53}" dt="2021-09-15T14:30:19.057" v="844" actId="478"/>
          <ac:spMkLst>
            <pc:docMk/>
            <pc:sldMk cId="258444643" sldId="256"/>
            <ac:spMk id="19" creationId="{5FC9D312-E860-4876-ABAD-2A67EA5F0FB5}"/>
          </ac:spMkLst>
        </pc:spChg>
        <pc:spChg chg="mod">
          <ac:chgData name="Juan Rosas" userId="3f2ecd51-cb4f-43a7-a788-b5059982c0b3" providerId="ADAL" clId="{1D6D9313-E41D-4CD4-BA25-C7C8E6D0BA53}" dt="2021-09-15T11:43:41.581" v="395" actId="1076"/>
          <ac:spMkLst>
            <pc:docMk/>
            <pc:sldMk cId="258444643" sldId="256"/>
            <ac:spMk id="20" creationId="{00000000-0000-0000-0000-000000000000}"/>
          </ac:spMkLst>
        </pc:spChg>
        <pc:spChg chg="mod">
          <ac:chgData name="Juan Rosas" userId="3f2ecd51-cb4f-43a7-a788-b5059982c0b3" providerId="ADAL" clId="{1D6D9313-E41D-4CD4-BA25-C7C8E6D0BA53}" dt="2021-09-15T11:45:21.254" v="413" actId="1076"/>
          <ac:spMkLst>
            <pc:docMk/>
            <pc:sldMk cId="258444643" sldId="256"/>
            <ac:spMk id="21" creationId="{00000000-0000-0000-0000-000000000000}"/>
          </ac:spMkLst>
        </pc:spChg>
        <pc:spChg chg="mod">
          <ac:chgData name="Juan Rosas" userId="3f2ecd51-cb4f-43a7-a788-b5059982c0b3" providerId="ADAL" clId="{1D6D9313-E41D-4CD4-BA25-C7C8E6D0BA53}" dt="2021-09-15T15:37:11.308" v="1181" actId="1076"/>
          <ac:spMkLst>
            <pc:docMk/>
            <pc:sldMk cId="258444643" sldId="256"/>
            <ac:spMk id="22" creationId="{00000000-0000-0000-0000-000000000000}"/>
          </ac:spMkLst>
        </pc:spChg>
        <pc:spChg chg="mod">
          <ac:chgData name="Juan Rosas" userId="3f2ecd51-cb4f-43a7-a788-b5059982c0b3" providerId="ADAL" clId="{1D6D9313-E41D-4CD4-BA25-C7C8E6D0BA53}" dt="2021-09-15T15:37:17.482" v="1182" actId="1076"/>
          <ac:spMkLst>
            <pc:docMk/>
            <pc:sldMk cId="258444643" sldId="256"/>
            <ac:spMk id="23" creationId="{00000000-0000-0000-0000-000000000000}"/>
          </ac:spMkLst>
        </pc:spChg>
        <pc:spChg chg="mod">
          <ac:chgData name="Juan Rosas" userId="3f2ecd51-cb4f-43a7-a788-b5059982c0b3" providerId="ADAL" clId="{1D6D9313-E41D-4CD4-BA25-C7C8E6D0BA53}" dt="2021-09-15T15:38:10.729" v="1186" actId="14100"/>
          <ac:spMkLst>
            <pc:docMk/>
            <pc:sldMk cId="258444643" sldId="256"/>
            <ac:spMk id="24" creationId="{00000000-0000-0000-0000-000000000000}"/>
          </ac:spMkLst>
        </pc:spChg>
        <pc:spChg chg="mod">
          <ac:chgData name="Juan Rosas" userId="3f2ecd51-cb4f-43a7-a788-b5059982c0b3" providerId="ADAL" clId="{1D6D9313-E41D-4CD4-BA25-C7C8E6D0BA53}" dt="2021-09-15T15:36:16.543" v="1152" actId="20577"/>
          <ac:spMkLst>
            <pc:docMk/>
            <pc:sldMk cId="258444643" sldId="256"/>
            <ac:spMk id="25" creationId="{00000000-0000-0000-0000-000000000000}"/>
          </ac:spMkLst>
        </pc:spChg>
        <pc:spChg chg="mod">
          <ac:chgData name="Juan Rosas" userId="3f2ecd51-cb4f-43a7-a788-b5059982c0b3" providerId="ADAL" clId="{1D6D9313-E41D-4CD4-BA25-C7C8E6D0BA53}" dt="2021-09-15T15:36:41.846" v="1176" actId="20577"/>
          <ac:spMkLst>
            <pc:docMk/>
            <pc:sldMk cId="258444643" sldId="256"/>
            <ac:spMk id="26" creationId="{00000000-0000-0000-0000-000000000000}"/>
          </ac:spMkLst>
        </pc:spChg>
        <pc:spChg chg="add del mod">
          <ac:chgData name="Juan Rosas" userId="3f2ecd51-cb4f-43a7-a788-b5059982c0b3" providerId="ADAL" clId="{1D6D9313-E41D-4CD4-BA25-C7C8E6D0BA53}" dt="2021-09-15T14:00:00.982" v="571" actId="478"/>
          <ac:spMkLst>
            <pc:docMk/>
            <pc:sldMk cId="258444643" sldId="256"/>
            <ac:spMk id="27" creationId="{8EF52E38-5BF4-4253-B0C4-A272F9B4511E}"/>
          </ac:spMkLst>
        </pc:spChg>
        <pc:spChg chg="mod">
          <ac:chgData name="Juan Rosas" userId="3f2ecd51-cb4f-43a7-a788-b5059982c0b3" providerId="ADAL" clId="{1D6D9313-E41D-4CD4-BA25-C7C8E6D0BA53}" dt="2021-09-15T15:41:45.679" v="1209" actId="1076"/>
          <ac:spMkLst>
            <pc:docMk/>
            <pc:sldMk cId="258444643" sldId="256"/>
            <ac:spMk id="28" creationId="{00000000-0000-0000-0000-000000000000}"/>
          </ac:spMkLst>
        </pc:spChg>
        <pc:spChg chg="add mod ord">
          <ac:chgData name="Juan Rosas" userId="3f2ecd51-cb4f-43a7-a788-b5059982c0b3" providerId="ADAL" clId="{1D6D9313-E41D-4CD4-BA25-C7C8E6D0BA53}" dt="2021-09-15T15:40:22.684" v="1201" actId="1035"/>
          <ac:spMkLst>
            <pc:docMk/>
            <pc:sldMk cId="258444643" sldId="256"/>
            <ac:spMk id="32" creationId="{2472BAA5-C4A3-4418-BC0E-248C7BFA2C6D}"/>
          </ac:spMkLst>
        </pc:spChg>
        <pc:spChg chg="add mod">
          <ac:chgData name="Juan Rosas" userId="3f2ecd51-cb4f-43a7-a788-b5059982c0b3" providerId="ADAL" clId="{1D6D9313-E41D-4CD4-BA25-C7C8E6D0BA53}" dt="2021-09-15T13:58:23.911" v="560" actId="21"/>
          <ac:spMkLst>
            <pc:docMk/>
            <pc:sldMk cId="258444643" sldId="256"/>
            <ac:spMk id="34" creationId="{DC764B7D-6626-47E0-9C1E-EED562D3395A}"/>
          </ac:spMkLst>
        </pc:spChg>
        <pc:spChg chg="add mod">
          <ac:chgData name="Juan Rosas" userId="3f2ecd51-cb4f-43a7-a788-b5059982c0b3" providerId="ADAL" clId="{1D6D9313-E41D-4CD4-BA25-C7C8E6D0BA53}" dt="2021-09-15T15:42:27.793" v="1236" actId="20577"/>
          <ac:spMkLst>
            <pc:docMk/>
            <pc:sldMk cId="258444643" sldId="256"/>
            <ac:spMk id="36" creationId="{9DCEA7A4-D115-4C19-AC9B-5A80D91CB3CA}"/>
          </ac:spMkLst>
        </pc:spChg>
        <pc:spChg chg="mod">
          <ac:chgData name="Juan Rosas" userId="3f2ecd51-cb4f-43a7-a788-b5059982c0b3" providerId="ADAL" clId="{1D6D9313-E41D-4CD4-BA25-C7C8E6D0BA53}" dt="2021-09-15T15:39:37.063" v="1197" actId="255"/>
          <ac:spMkLst>
            <pc:docMk/>
            <pc:sldMk cId="258444643" sldId="256"/>
            <ac:spMk id="37" creationId="{4F1988F9-2E4F-4630-84DF-06C2AE990718}"/>
          </ac:spMkLst>
        </pc:spChg>
        <pc:spChg chg="add del mod">
          <ac:chgData name="Juan Rosas" userId="3f2ecd51-cb4f-43a7-a788-b5059982c0b3" providerId="ADAL" clId="{1D6D9313-E41D-4CD4-BA25-C7C8E6D0BA53}" dt="2021-09-15T14:30:30.838" v="846"/>
          <ac:spMkLst>
            <pc:docMk/>
            <pc:sldMk cId="258444643" sldId="256"/>
            <ac:spMk id="38" creationId="{7DC640C3-2006-4BD9-9633-B3BC694DB0B9}"/>
          </ac:spMkLst>
        </pc:spChg>
        <pc:spChg chg="mod">
          <ac:chgData name="Juan Rosas" userId="3f2ecd51-cb4f-43a7-a788-b5059982c0b3" providerId="ADAL" clId="{1D6D9313-E41D-4CD4-BA25-C7C8E6D0BA53}" dt="2021-09-15T15:40:37.188" v="1202" actId="1076"/>
          <ac:spMkLst>
            <pc:docMk/>
            <pc:sldMk cId="258444643" sldId="256"/>
            <ac:spMk id="39" creationId="{B907FE82-5D12-4D1C-A179-A3A1301F81FC}"/>
          </ac:spMkLst>
        </pc:spChg>
        <pc:spChg chg="add mod">
          <ac:chgData name="Juan Rosas" userId="3f2ecd51-cb4f-43a7-a788-b5059982c0b3" providerId="ADAL" clId="{1D6D9313-E41D-4CD4-BA25-C7C8E6D0BA53}" dt="2021-09-15T15:38:30.319" v="1190" actId="1076"/>
          <ac:spMkLst>
            <pc:docMk/>
            <pc:sldMk cId="258444643" sldId="256"/>
            <ac:spMk id="44" creationId="{7DC4E32A-B69C-4C1E-8AAD-9B445DFA543A}"/>
          </ac:spMkLst>
        </pc:spChg>
        <pc:spChg chg="mod">
          <ac:chgData name="Juan Rosas" userId="3f2ecd51-cb4f-43a7-a788-b5059982c0b3" providerId="ADAL" clId="{1D6D9313-E41D-4CD4-BA25-C7C8E6D0BA53}" dt="2021-09-15T15:36:56.973" v="1178" actId="14100"/>
          <ac:spMkLst>
            <pc:docMk/>
            <pc:sldMk cId="258444643" sldId="256"/>
            <ac:spMk id="45" creationId="{658D7E3D-E51C-4B0F-BDD4-D729F4E38CB7}"/>
          </ac:spMkLst>
        </pc:spChg>
        <pc:spChg chg="mod">
          <ac:chgData name="Juan Rosas" userId="3f2ecd51-cb4f-43a7-a788-b5059982c0b3" providerId="ADAL" clId="{1D6D9313-E41D-4CD4-BA25-C7C8E6D0BA53}" dt="2021-09-15T15:41:36.251" v="1207" actId="1076"/>
          <ac:spMkLst>
            <pc:docMk/>
            <pc:sldMk cId="258444643" sldId="256"/>
            <ac:spMk id="46" creationId="{BC56D954-AFB6-408A-B983-835297D276BD}"/>
          </ac:spMkLst>
        </pc:spChg>
        <pc:grpChg chg="add mod">
          <ac:chgData name="Juan Rosas" userId="3f2ecd51-cb4f-43a7-a788-b5059982c0b3" providerId="ADAL" clId="{1D6D9313-E41D-4CD4-BA25-C7C8E6D0BA53}" dt="2021-09-15T15:39:11.524" v="1194" actId="1035"/>
          <ac:grpSpMkLst>
            <pc:docMk/>
            <pc:sldMk cId="258444643" sldId="256"/>
            <ac:grpSpMk id="3" creationId="{AB9399A4-C6D0-4E0C-AC3F-72D4B1247561}"/>
          </ac:grpSpMkLst>
        </pc:grpChg>
        <pc:grpChg chg="mod">
          <ac:chgData name="Juan Rosas" userId="3f2ecd51-cb4f-43a7-a788-b5059982c0b3" providerId="ADAL" clId="{1D6D9313-E41D-4CD4-BA25-C7C8E6D0BA53}" dt="2021-09-15T14:02:12.935" v="579" actId="1076"/>
          <ac:grpSpMkLst>
            <pc:docMk/>
            <pc:sldMk cId="258444643" sldId="256"/>
            <ac:grpSpMk id="3" creationId="{CD105FF3-B231-4AD1-B399-66ED63890EA7}"/>
          </ac:grpSpMkLst>
        </pc:grpChg>
        <pc:picChg chg="mod">
          <ac:chgData name="Juan Rosas" userId="3f2ecd51-cb4f-43a7-a788-b5059982c0b3" providerId="ADAL" clId="{1D6D9313-E41D-4CD4-BA25-C7C8E6D0BA53}" dt="2021-09-15T15:38:21.899" v="1189" actId="1076"/>
          <ac:picMkLst>
            <pc:docMk/>
            <pc:sldMk cId="258444643" sldId="256"/>
            <ac:picMk id="2" creationId="{124839EB-F728-44BB-B595-C8A833A7F82F}"/>
          </ac:picMkLst>
        </pc:picChg>
        <pc:picChg chg="mod">
          <ac:chgData name="Juan Rosas" userId="3f2ecd51-cb4f-43a7-a788-b5059982c0b3" providerId="ADAL" clId="{1D6D9313-E41D-4CD4-BA25-C7C8E6D0BA53}" dt="2021-09-15T13:50:54.985" v="538" actId="1076"/>
          <ac:picMkLst>
            <pc:docMk/>
            <pc:sldMk cId="258444643" sldId="256"/>
            <ac:picMk id="8" creationId="{00000000-0000-0000-0000-000000000000}"/>
          </ac:picMkLst>
        </pc:picChg>
        <pc:picChg chg="mod">
          <ac:chgData name="Juan Rosas" userId="3f2ecd51-cb4f-43a7-a788-b5059982c0b3" providerId="ADAL" clId="{1D6D9313-E41D-4CD4-BA25-C7C8E6D0BA53}" dt="2021-09-15T14:14:50.442" v="717" actId="1076"/>
          <ac:picMkLst>
            <pc:docMk/>
            <pc:sldMk cId="258444643" sldId="256"/>
            <ac:picMk id="13" creationId="{4C0EB7B6-2BFB-4E11-B60A-4D5BA499009A}"/>
          </ac:picMkLst>
        </pc:picChg>
        <pc:picChg chg="mod">
          <ac:chgData name="Juan Rosas" userId="3f2ecd51-cb4f-43a7-a788-b5059982c0b3" providerId="ADAL" clId="{1D6D9313-E41D-4CD4-BA25-C7C8E6D0BA53}" dt="2021-09-15T15:41:38.855" v="1208" actId="1076"/>
          <ac:picMkLst>
            <pc:docMk/>
            <pc:sldMk cId="258444643" sldId="256"/>
            <ac:picMk id="16" creationId="{17C03E68-614C-40DA-8D68-2B9183292949}"/>
          </ac:picMkLst>
        </pc:picChg>
        <pc:picChg chg="mod">
          <ac:chgData name="Juan Rosas" userId="3f2ecd51-cb4f-43a7-a788-b5059982c0b3" providerId="ADAL" clId="{1D6D9313-E41D-4CD4-BA25-C7C8E6D0BA53}" dt="2021-09-15T14:04:03.927" v="659" actId="1076"/>
          <ac:picMkLst>
            <pc:docMk/>
            <pc:sldMk cId="258444643" sldId="256"/>
            <ac:picMk id="16" creationId="{4B2DEBBE-7E42-405D-9D64-63E9D0B125A3}"/>
          </ac:picMkLst>
        </pc:picChg>
        <pc:picChg chg="mod">
          <ac:chgData name="Juan Rosas" userId="3f2ecd51-cb4f-43a7-a788-b5059982c0b3" providerId="ADAL" clId="{1D6D9313-E41D-4CD4-BA25-C7C8E6D0BA53}" dt="2021-09-15T15:39:07.055" v="1192" actId="164"/>
          <ac:picMkLst>
            <pc:docMk/>
            <pc:sldMk cId="258444643" sldId="256"/>
            <ac:picMk id="17" creationId="{52BF4BF3-B2C7-42FE-8A13-275C556B6248}"/>
          </ac:picMkLst>
        </pc:picChg>
        <pc:picChg chg="mod">
          <ac:chgData name="Juan Rosas" userId="3f2ecd51-cb4f-43a7-a788-b5059982c0b3" providerId="ADAL" clId="{1D6D9313-E41D-4CD4-BA25-C7C8E6D0BA53}" dt="2021-09-15T13:42:24.633" v="457" actId="1076"/>
          <ac:picMkLst>
            <pc:docMk/>
            <pc:sldMk cId="258444643" sldId="256"/>
            <ac:picMk id="19" creationId="{00000000-0000-0000-0000-000000000000}"/>
          </ac:picMkLst>
        </pc:picChg>
        <pc:picChg chg="mod">
          <ac:chgData name="Juan Rosas" userId="3f2ecd51-cb4f-43a7-a788-b5059982c0b3" providerId="ADAL" clId="{1D6D9313-E41D-4CD4-BA25-C7C8E6D0BA53}" dt="2021-09-15T15:39:07.055" v="1192" actId="164"/>
          <ac:picMkLst>
            <pc:docMk/>
            <pc:sldMk cId="258444643" sldId="256"/>
            <ac:picMk id="20" creationId="{56CED1D3-693E-4DDD-B51F-467780E494AF}"/>
          </ac:picMkLst>
        </pc:picChg>
        <pc:picChg chg="mod">
          <ac:chgData name="Juan Rosas" userId="3f2ecd51-cb4f-43a7-a788-b5059982c0b3" providerId="ADAL" clId="{1D6D9313-E41D-4CD4-BA25-C7C8E6D0BA53}" dt="2021-09-15T14:19:28.872" v="738" actId="1076"/>
          <ac:picMkLst>
            <pc:docMk/>
            <pc:sldMk cId="258444643" sldId="256"/>
            <ac:picMk id="41" creationId="{00000000-0000-0000-0000-000000000000}"/>
          </ac:picMkLst>
        </pc:picChg>
        <pc:picChg chg="mod">
          <ac:chgData name="Juan Rosas" userId="3f2ecd51-cb4f-43a7-a788-b5059982c0b3" providerId="ADAL" clId="{1D6D9313-E41D-4CD4-BA25-C7C8E6D0BA53}" dt="2021-09-15T13:58:38.446" v="566" actId="1076"/>
          <ac:picMkLst>
            <pc:docMk/>
            <pc:sldMk cId="258444643" sldId="256"/>
            <ac:picMk id="42" creationId="{00000000-0000-0000-0000-000000000000}"/>
          </ac:picMkLst>
        </pc:picChg>
        <pc:picChg chg="mod">
          <ac:chgData name="Juan Rosas" userId="3f2ecd51-cb4f-43a7-a788-b5059982c0b3" providerId="ADAL" clId="{1D6D9313-E41D-4CD4-BA25-C7C8E6D0BA53}" dt="2021-09-15T13:52:10.270" v="557" actId="1076"/>
          <ac:picMkLst>
            <pc:docMk/>
            <pc:sldMk cId="258444643" sldId="256"/>
            <ac:picMk id="44" creationId="{00000000-0000-0000-0000-000000000000}"/>
          </ac:picMkLst>
        </pc:picChg>
      </pc:sldChg>
    </pc:docChg>
  </pc:docChgLst>
  <pc:docChgLst>
    <pc:chgData name="Inés Rebollo" userId="S::irebollo@inia.org.uy::fefd061b-f82d-421e-9b8a-369d8b57b677" providerId="AD" clId="Web-{6A60E44D-87E0-A5DE-5007-1AFDDA30D2F3}"/>
    <pc:docChg chg="modSld">
      <pc:chgData name="Inés Rebollo" userId="S::irebollo@inia.org.uy::fefd061b-f82d-421e-9b8a-369d8b57b677" providerId="AD" clId="Web-{6A60E44D-87E0-A5DE-5007-1AFDDA30D2F3}" dt="2021-09-09T12:34:11.249" v="110" actId="1076"/>
      <pc:docMkLst>
        <pc:docMk/>
      </pc:docMkLst>
      <pc:sldChg chg="addSp delSp modSp">
        <pc:chgData name="Inés Rebollo" userId="S::irebollo@inia.org.uy::fefd061b-f82d-421e-9b8a-369d8b57b677" providerId="AD" clId="Web-{6A60E44D-87E0-A5DE-5007-1AFDDA30D2F3}" dt="2021-09-09T12:34:11.249" v="110" actId="1076"/>
        <pc:sldMkLst>
          <pc:docMk/>
          <pc:sldMk cId="258444643" sldId="256"/>
        </pc:sldMkLst>
        <pc:spChg chg="del">
          <ac:chgData name="Inés Rebollo" userId="S::irebollo@inia.org.uy::fefd061b-f82d-421e-9b8a-369d8b57b677" providerId="AD" clId="Web-{6A60E44D-87E0-A5DE-5007-1AFDDA30D2F3}" dt="2021-09-09T12:11:18.764" v="9"/>
          <ac:spMkLst>
            <pc:docMk/>
            <pc:sldMk cId="258444643" sldId="256"/>
            <ac:spMk id="2" creationId="{00000000-0000-0000-0000-000000000000}"/>
          </ac:spMkLst>
        </pc:spChg>
        <pc:spChg chg="del">
          <ac:chgData name="Inés Rebollo" userId="S::irebollo@inia.org.uy::fefd061b-f82d-421e-9b8a-369d8b57b677" providerId="AD" clId="Web-{6A60E44D-87E0-A5DE-5007-1AFDDA30D2F3}" dt="2021-09-09T12:15:58.098" v="62"/>
          <ac:spMkLst>
            <pc:docMk/>
            <pc:sldMk cId="258444643" sldId="256"/>
            <ac:spMk id="8" creationId="{00000000-0000-0000-0000-000000000000}"/>
          </ac:spMkLst>
        </pc:spChg>
        <pc:spChg chg="mod">
          <ac:chgData name="Inés Rebollo" userId="S::irebollo@inia.org.uy::fefd061b-f82d-421e-9b8a-369d8b57b677" providerId="AD" clId="Web-{6A60E44D-87E0-A5DE-5007-1AFDDA30D2F3}" dt="2021-09-09T12:13:28.814" v="27" actId="1076"/>
          <ac:spMkLst>
            <pc:docMk/>
            <pc:sldMk cId="258444643" sldId="256"/>
            <ac:spMk id="9" creationId="{00000000-0000-0000-0000-000000000000}"/>
          </ac:spMkLst>
        </pc:spChg>
        <pc:spChg chg="mod">
          <ac:chgData name="Inés Rebollo" userId="S::irebollo@inia.org.uy::fefd061b-f82d-421e-9b8a-369d8b57b677" providerId="AD" clId="Web-{6A60E44D-87E0-A5DE-5007-1AFDDA30D2F3}" dt="2021-09-09T12:14:17.612" v="42" actId="1076"/>
          <ac:spMkLst>
            <pc:docMk/>
            <pc:sldMk cId="258444643" sldId="256"/>
            <ac:spMk id="11" creationId="{00000000-0000-0000-0000-000000000000}"/>
          </ac:spMkLst>
        </pc:spChg>
        <pc:spChg chg="mod">
          <ac:chgData name="Inés Rebollo" userId="S::irebollo@inia.org.uy::fefd061b-f82d-421e-9b8a-369d8b57b677" providerId="AD" clId="Web-{6A60E44D-87E0-A5DE-5007-1AFDDA30D2F3}" dt="2021-09-09T12:13:49.345" v="40" actId="20577"/>
          <ac:spMkLst>
            <pc:docMk/>
            <pc:sldMk cId="258444643" sldId="256"/>
            <ac:spMk id="12" creationId="{00000000-0000-0000-0000-000000000000}"/>
          </ac:spMkLst>
        </pc:spChg>
        <pc:spChg chg="mod">
          <ac:chgData name="Inés Rebollo" userId="S::irebollo@inia.org.uy::fefd061b-f82d-421e-9b8a-369d8b57b677" providerId="AD" clId="Web-{6A60E44D-87E0-A5DE-5007-1AFDDA30D2F3}" dt="2021-09-09T12:10:57.607" v="0"/>
          <ac:spMkLst>
            <pc:docMk/>
            <pc:sldMk cId="258444643" sldId="256"/>
            <ac:spMk id="13" creationId="{00000000-0000-0000-0000-000000000000}"/>
          </ac:spMkLst>
        </pc:spChg>
        <pc:spChg chg="mod">
          <ac:chgData name="Inés Rebollo" userId="S::irebollo@inia.org.uy::fefd061b-f82d-421e-9b8a-369d8b57b677" providerId="AD" clId="Web-{6A60E44D-87E0-A5DE-5007-1AFDDA30D2F3}" dt="2021-09-09T12:10:57.626" v="1"/>
          <ac:spMkLst>
            <pc:docMk/>
            <pc:sldMk cId="258444643" sldId="256"/>
            <ac:spMk id="16" creationId="{00000000-0000-0000-0000-000000000000}"/>
          </ac:spMkLst>
        </pc:spChg>
        <pc:spChg chg="mod">
          <ac:chgData name="Inés Rebollo" userId="S::irebollo@inia.org.uy::fefd061b-f82d-421e-9b8a-369d8b57b677" providerId="AD" clId="Web-{6A60E44D-87E0-A5DE-5007-1AFDDA30D2F3}" dt="2021-09-09T12:17:45.804" v="70" actId="1076"/>
          <ac:spMkLst>
            <pc:docMk/>
            <pc:sldMk cId="258444643" sldId="256"/>
            <ac:spMk id="17" creationId="{00000000-0000-0000-0000-000000000000}"/>
          </ac:spMkLst>
        </pc:spChg>
        <pc:spChg chg="mod">
          <ac:chgData name="Inés Rebollo" userId="S::irebollo@inia.org.uy::fefd061b-f82d-421e-9b8a-369d8b57b677" providerId="AD" clId="Web-{6A60E44D-87E0-A5DE-5007-1AFDDA30D2F3}" dt="2021-09-09T12:10:57.701" v="3"/>
          <ac:spMkLst>
            <pc:docMk/>
            <pc:sldMk cId="258444643" sldId="256"/>
            <ac:spMk id="20" creationId="{00000000-0000-0000-0000-000000000000}"/>
          </ac:spMkLst>
        </pc:spChg>
        <pc:spChg chg="mod">
          <ac:chgData name="Inés Rebollo" userId="S::irebollo@inia.org.uy::fefd061b-f82d-421e-9b8a-369d8b57b677" providerId="AD" clId="Web-{6A60E44D-87E0-A5DE-5007-1AFDDA30D2F3}" dt="2021-09-09T12:30:17.650" v="89" actId="1076"/>
          <ac:spMkLst>
            <pc:docMk/>
            <pc:sldMk cId="258444643" sldId="256"/>
            <ac:spMk id="21" creationId="{00000000-0000-0000-0000-000000000000}"/>
          </ac:spMkLst>
        </pc:spChg>
        <pc:spChg chg="add del">
          <ac:chgData name="Inés Rebollo" userId="S::irebollo@inia.org.uy::fefd061b-f82d-421e-9b8a-369d8b57b677" providerId="AD" clId="Web-{6A60E44D-87E0-A5DE-5007-1AFDDA30D2F3}" dt="2021-09-09T12:30:05.353" v="86"/>
          <ac:spMkLst>
            <pc:docMk/>
            <pc:sldMk cId="258444643" sldId="256"/>
            <ac:spMk id="22" creationId="{00000000-0000-0000-0000-000000000000}"/>
          </ac:spMkLst>
        </pc:spChg>
        <pc:spChg chg="mod">
          <ac:chgData name="Inés Rebollo" userId="S::irebollo@inia.org.uy::fefd061b-f82d-421e-9b8a-369d8b57b677" providerId="AD" clId="Web-{6A60E44D-87E0-A5DE-5007-1AFDDA30D2F3}" dt="2021-09-09T12:17:41.543" v="69" actId="14100"/>
          <ac:spMkLst>
            <pc:docMk/>
            <pc:sldMk cId="258444643" sldId="256"/>
            <ac:spMk id="24" creationId="{00000000-0000-0000-0000-000000000000}"/>
          </ac:spMkLst>
        </pc:spChg>
        <pc:spChg chg="mod">
          <ac:chgData name="Inés Rebollo" userId="S::irebollo@inia.org.uy::fefd061b-f82d-421e-9b8a-369d8b57b677" providerId="AD" clId="Web-{6A60E44D-87E0-A5DE-5007-1AFDDA30D2F3}" dt="2021-09-09T12:17:52.007" v="71" actId="14100"/>
          <ac:spMkLst>
            <pc:docMk/>
            <pc:sldMk cId="258444643" sldId="256"/>
            <ac:spMk id="25" creationId="{00000000-0000-0000-0000-000000000000}"/>
          </ac:spMkLst>
        </pc:spChg>
        <pc:spChg chg="mod">
          <ac:chgData name="Inés Rebollo" userId="S::irebollo@inia.org.uy::fefd061b-f82d-421e-9b8a-369d8b57b677" providerId="AD" clId="Web-{6A60E44D-87E0-A5DE-5007-1AFDDA30D2F3}" dt="2021-09-09T12:30:21.259" v="90" actId="14100"/>
          <ac:spMkLst>
            <pc:docMk/>
            <pc:sldMk cId="258444643" sldId="256"/>
            <ac:spMk id="26" creationId="{00000000-0000-0000-0000-000000000000}"/>
          </ac:spMkLst>
        </pc:spChg>
        <pc:spChg chg="add del mod">
          <ac:chgData name="Inés Rebollo" userId="S::irebollo@inia.org.uy::fefd061b-f82d-421e-9b8a-369d8b57b677" providerId="AD" clId="Web-{6A60E44D-87E0-A5DE-5007-1AFDDA30D2F3}" dt="2021-09-09T12:29:52.180" v="82"/>
          <ac:spMkLst>
            <pc:docMk/>
            <pc:sldMk cId="258444643" sldId="256"/>
            <ac:spMk id="27" creationId="{00000000-0000-0000-0000-000000000000}"/>
          </ac:spMkLst>
        </pc:spChg>
        <pc:spChg chg="mod">
          <ac:chgData name="Inés Rebollo" userId="S::irebollo@inia.org.uy::fefd061b-f82d-421e-9b8a-369d8b57b677" providerId="AD" clId="Web-{6A60E44D-87E0-A5DE-5007-1AFDDA30D2F3}" dt="2021-09-09T12:30:14.321" v="88" actId="14100"/>
          <ac:spMkLst>
            <pc:docMk/>
            <pc:sldMk cId="258444643" sldId="256"/>
            <ac:spMk id="28" creationId="{00000000-0000-0000-0000-000000000000}"/>
          </ac:spMkLst>
        </pc:spChg>
        <pc:spChg chg="del">
          <ac:chgData name="Inés Rebollo" userId="S::irebollo@inia.org.uy::fefd061b-f82d-421e-9b8a-369d8b57b677" providerId="AD" clId="Web-{6A60E44D-87E0-A5DE-5007-1AFDDA30D2F3}" dt="2021-09-09T12:29:53.274" v="83"/>
          <ac:spMkLst>
            <pc:docMk/>
            <pc:sldMk cId="258444643" sldId="256"/>
            <ac:spMk id="29" creationId="{00000000-0000-0000-0000-000000000000}"/>
          </ac:spMkLst>
        </pc:spChg>
        <pc:spChg chg="del">
          <ac:chgData name="Inés Rebollo" userId="S::irebollo@inia.org.uy::fefd061b-f82d-421e-9b8a-369d8b57b677" providerId="AD" clId="Web-{6A60E44D-87E0-A5DE-5007-1AFDDA30D2F3}" dt="2021-09-09T12:11:11.435" v="6"/>
          <ac:spMkLst>
            <pc:docMk/>
            <pc:sldMk cId="258444643" sldId="256"/>
            <ac:spMk id="33" creationId="{00000000-0000-0000-0000-000000000000}"/>
          </ac:spMkLst>
        </pc:spChg>
        <pc:grpChg chg="add mod">
          <ac:chgData name="Inés Rebollo" userId="S::irebollo@inia.org.uy::fefd061b-f82d-421e-9b8a-369d8b57b677" providerId="AD" clId="Web-{6A60E44D-87E0-A5DE-5007-1AFDDA30D2F3}" dt="2021-09-09T12:18:43.821" v="73" actId="1076"/>
          <ac:grpSpMkLst>
            <pc:docMk/>
            <pc:sldMk cId="258444643" sldId="256"/>
            <ac:grpSpMk id="3" creationId="{CD105FF3-B231-4AD1-B399-66ED63890EA7}"/>
          </ac:grpSpMkLst>
        </pc:grpChg>
        <pc:picChg chg="mod">
          <ac:chgData name="Inés Rebollo" userId="S::irebollo@inia.org.uy::fefd061b-f82d-421e-9b8a-369d8b57b677" providerId="AD" clId="Web-{6A60E44D-87E0-A5DE-5007-1AFDDA30D2F3}" dt="2021-09-09T12:34:11.249" v="110" actId="1076"/>
          <ac:picMkLst>
            <pc:docMk/>
            <pc:sldMk cId="258444643" sldId="256"/>
            <ac:picMk id="10" creationId="{00000000-0000-0000-0000-000000000000}"/>
          </ac:picMkLst>
        </pc:picChg>
        <pc:picChg chg="mod">
          <ac:chgData name="Inés Rebollo" userId="S::irebollo@inia.org.uy::fefd061b-f82d-421e-9b8a-369d8b57b677" providerId="AD" clId="Web-{6A60E44D-87E0-A5DE-5007-1AFDDA30D2F3}" dt="2021-09-09T12:33:52.248" v="108" actId="1076"/>
          <ac:picMkLst>
            <pc:docMk/>
            <pc:sldMk cId="258444643" sldId="256"/>
            <ac:picMk id="14" creationId="{00000000-0000-0000-0000-000000000000}"/>
          </ac:picMkLst>
        </pc:picChg>
        <pc:picChg chg="mod">
          <ac:chgData name="Inés Rebollo" userId="S::irebollo@inia.org.uy::fefd061b-f82d-421e-9b8a-369d8b57b677" providerId="AD" clId="Web-{6A60E44D-87E0-A5DE-5007-1AFDDA30D2F3}" dt="2021-09-09T12:15:31.332" v="57" actId="14100"/>
          <ac:picMkLst>
            <pc:docMk/>
            <pc:sldMk cId="258444643" sldId="256"/>
            <ac:picMk id="15" creationId="{00000000-0000-0000-0000-000000000000}"/>
          </ac:picMkLst>
        </pc:picChg>
        <pc:picChg chg="mod">
          <ac:chgData name="Inés Rebollo" userId="S::irebollo@inia.org.uy::fefd061b-f82d-421e-9b8a-369d8b57b677" providerId="AD" clId="Web-{6A60E44D-87E0-A5DE-5007-1AFDDA30D2F3}" dt="2021-09-09T12:14:30.018" v="44" actId="1076"/>
          <ac:picMkLst>
            <pc:docMk/>
            <pc:sldMk cId="258444643" sldId="256"/>
            <ac:picMk id="18" creationId="{00000000-0000-0000-0000-000000000000}"/>
          </ac:picMkLst>
        </pc:picChg>
        <pc:picChg chg="add del mod">
          <ac:chgData name="Inés Rebollo" userId="S::irebollo@inia.org.uy::fefd061b-f82d-421e-9b8a-369d8b57b677" providerId="AD" clId="Web-{6A60E44D-87E0-A5DE-5007-1AFDDA30D2F3}" dt="2021-09-09T12:28:39.897" v="78" actId="1076"/>
          <ac:picMkLst>
            <pc:docMk/>
            <pc:sldMk cId="258444643" sldId="256"/>
            <ac:picMk id="19" creationId="{00000000-0000-0000-0000-000000000000}"/>
          </ac:picMkLst>
        </pc:picChg>
        <pc:picChg chg="add del mod">
          <ac:chgData name="Inés Rebollo" userId="S::irebollo@inia.org.uy::fefd061b-f82d-421e-9b8a-369d8b57b677" providerId="AD" clId="Web-{6A60E44D-87E0-A5DE-5007-1AFDDA30D2F3}" dt="2021-09-09T12:16:17.317" v="66"/>
          <ac:picMkLst>
            <pc:docMk/>
            <pc:sldMk cId="258444643" sldId="256"/>
            <ac:picMk id="30" creationId="{F1404C88-617F-4470-A092-C196F4FB59A1}"/>
          </ac:picMkLst>
        </pc:picChg>
        <pc:picChg chg="add mod">
          <ac:chgData name="Inés Rebollo" userId="S::irebollo@inia.org.uy::fefd061b-f82d-421e-9b8a-369d8b57b677" providerId="AD" clId="Web-{6A60E44D-87E0-A5DE-5007-1AFDDA30D2F3}" dt="2021-09-09T12:16:25.490" v="68" actId="1076"/>
          <ac:picMkLst>
            <pc:docMk/>
            <pc:sldMk cId="258444643" sldId="256"/>
            <ac:picMk id="31" creationId="{F2E07393-2DB6-4438-B4A2-57B81B4021BB}"/>
          </ac:picMkLst>
        </pc:picChg>
        <pc:picChg chg="add del mod">
          <ac:chgData name="Inés Rebollo" userId="S::irebollo@inia.org.uy::fefd061b-f82d-421e-9b8a-369d8b57b677" providerId="AD" clId="Web-{6A60E44D-87E0-A5DE-5007-1AFDDA30D2F3}" dt="2021-09-09T12:33:25.201" v="106" actId="1076"/>
          <ac:picMkLst>
            <pc:docMk/>
            <pc:sldMk cId="258444643" sldId="256"/>
            <ac:picMk id="41" creationId="{00000000-0000-0000-0000-000000000000}"/>
          </ac:picMkLst>
        </pc:picChg>
        <pc:picChg chg="mod">
          <ac:chgData name="Inés Rebollo" userId="S::irebollo@inia.org.uy::fefd061b-f82d-421e-9b8a-369d8b57b677" providerId="AD" clId="Web-{6A60E44D-87E0-A5DE-5007-1AFDDA30D2F3}" dt="2021-09-09T12:33:25.232" v="107" actId="1076"/>
          <ac:picMkLst>
            <pc:docMk/>
            <pc:sldMk cId="258444643" sldId="256"/>
            <ac:picMk id="42" creationId="{00000000-0000-0000-0000-000000000000}"/>
          </ac:picMkLst>
        </pc:picChg>
        <pc:picChg chg="add del mod">
          <ac:chgData name="Inés Rebollo" userId="S::irebollo@inia.org.uy::fefd061b-f82d-421e-9b8a-369d8b57b677" providerId="AD" clId="Web-{6A60E44D-87E0-A5DE-5007-1AFDDA30D2F3}" dt="2021-09-09T12:18:56.196" v="74" actId="1076"/>
          <ac:picMkLst>
            <pc:docMk/>
            <pc:sldMk cId="258444643" sldId="256"/>
            <ac:picMk id="43" creationId="{00000000-0000-0000-0000-000000000000}"/>
          </ac:picMkLst>
        </pc:picChg>
      </pc:sldChg>
    </pc:docChg>
  </pc:docChgLst>
  <pc:docChgLst>
    <pc:chgData clId="Web-{7D33F558-A6D2-26D6-28AA-C08B2A0551A6}"/>
    <pc:docChg chg="modSld">
      <pc:chgData name="" userId="" providerId="" clId="Web-{7D33F558-A6D2-26D6-28AA-C08B2A0551A6}" dt="2021-09-17T13:14:47.114" v="0"/>
      <pc:docMkLst>
        <pc:docMk/>
      </pc:docMkLst>
      <pc:sldChg chg="addSp modSp">
        <pc:chgData name="" userId="" providerId="" clId="Web-{7D33F558-A6D2-26D6-28AA-C08B2A0551A6}" dt="2021-09-17T13:14:47.114" v="0"/>
        <pc:sldMkLst>
          <pc:docMk/>
          <pc:sldMk cId="258444643" sldId="256"/>
        </pc:sldMkLst>
        <pc:picChg chg="add mod">
          <ac:chgData name="" userId="" providerId="" clId="Web-{7D33F558-A6D2-26D6-28AA-C08B2A0551A6}" dt="2021-09-17T13:14:47.114" v="0"/>
          <ac:picMkLst>
            <pc:docMk/>
            <pc:sldMk cId="258444643" sldId="256"/>
            <ac:picMk id="8" creationId="{32DDF647-9D3E-4055-90EB-48BB0C3ED44C}"/>
          </ac:picMkLst>
        </pc:picChg>
      </pc:sldChg>
    </pc:docChg>
  </pc:docChgLst>
  <pc:docChgLst>
    <pc:chgData name="Sheila Scheffel" userId="S::sscheffel@inia.org.uy::889d1aaf-2193-45b4-bce1-a973b913e0cc" providerId="AD" clId="Web-{1CF37D2C-B691-9DBD-51BF-5021AE269E99}"/>
    <pc:docChg chg="modSld">
      <pc:chgData name="Sheila Scheffel" userId="S::sscheffel@inia.org.uy::889d1aaf-2193-45b4-bce1-a973b913e0cc" providerId="AD" clId="Web-{1CF37D2C-B691-9DBD-51BF-5021AE269E99}" dt="2021-09-09T12:32:37.710" v="19" actId="1076"/>
      <pc:docMkLst>
        <pc:docMk/>
      </pc:docMkLst>
      <pc:sldChg chg="modSp">
        <pc:chgData name="Sheila Scheffel" userId="S::sscheffel@inia.org.uy::889d1aaf-2193-45b4-bce1-a973b913e0cc" providerId="AD" clId="Web-{1CF37D2C-B691-9DBD-51BF-5021AE269E99}" dt="2021-09-09T12:32:37.710" v="19" actId="1076"/>
        <pc:sldMkLst>
          <pc:docMk/>
          <pc:sldMk cId="258444643" sldId="256"/>
        </pc:sldMkLst>
        <pc:spChg chg="mod">
          <ac:chgData name="Sheila Scheffel" userId="S::sscheffel@inia.org.uy::889d1aaf-2193-45b4-bce1-a973b913e0cc" providerId="AD" clId="Web-{1CF37D2C-B691-9DBD-51BF-5021AE269E99}" dt="2021-09-09T12:10:13.731" v="0"/>
          <ac:spMkLst>
            <pc:docMk/>
            <pc:sldMk cId="258444643" sldId="256"/>
            <ac:spMk id="5" creationId="{00000000-0000-0000-0000-000000000000}"/>
          </ac:spMkLst>
        </pc:spChg>
        <pc:spChg chg="mod">
          <ac:chgData name="Sheila Scheffel" userId="S::sscheffel@inia.org.uy::889d1aaf-2193-45b4-bce1-a973b913e0cc" providerId="AD" clId="Web-{1CF37D2C-B691-9DBD-51BF-5021AE269E99}" dt="2021-09-09T12:14:44.359" v="8" actId="14100"/>
          <ac:spMkLst>
            <pc:docMk/>
            <pc:sldMk cId="258444643" sldId="256"/>
            <ac:spMk id="6" creationId="{00000000-0000-0000-0000-000000000000}"/>
          </ac:spMkLst>
        </pc:spChg>
        <pc:spChg chg="mod">
          <ac:chgData name="Sheila Scheffel" userId="S::sscheffel@inia.org.uy::889d1aaf-2193-45b4-bce1-a973b913e0cc" providerId="AD" clId="Web-{1CF37D2C-B691-9DBD-51BF-5021AE269E99}" dt="2021-09-09T12:10:22.107" v="5"/>
          <ac:spMkLst>
            <pc:docMk/>
            <pc:sldMk cId="258444643" sldId="256"/>
            <ac:spMk id="7" creationId="{00000000-0000-0000-0000-000000000000}"/>
          </ac:spMkLst>
        </pc:spChg>
        <pc:spChg chg="mod">
          <ac:chgData name="Sheila Scheffel" userId="S::sscheffel@inia.org.uy::889d1aaf-2193-45b4-bce1-a973b913e0cc" providerId="AD" clId="Web-{1CF37D2C-B691-9DBD-51BF-5021AE269E99}" dt="2021-09-09T12:10:13.763" v="2"/>
          <ac:spMkLst>
            <pc:docMk/>
            <pc:sldMk cId="258444643" sldId="256"/>
            <ac:spMk id="8" creationId="{00000000-0000-0000-0000-000000000000}"/>
          </ac:spMkLst>
        </pc:spChg>
        <pc:spChg chg="mod">
          <ac:chgData name="Sheila Scheffel" userId="S::sscheffel@inia.org.uy::889d1aaf-2193-45b4-bce1-a973b913e0cc" providerId="AD" clId="Web-{1CF37D2C-B691-9DBD-51BF-5021AE269E99}" dt="2021-09-09T12:10:22.122" v="6"/>
          <ac:spMkLst>
            <pc:docMk/>
            <pc:sldMk cId="258444643" sldId="256"/>
            <ac:spMk id="9" creationId="{00000000-0000-0000-0000-000000000000}"/>
          </ac:spMkLst>
        </pc:spChg>
        <pc:spChg chg="mod">
          <ac:chgData name="Sheila Scheffel" userId="S::sscheffel@inia.org.uy::889d1aaf-2193-45b4-bce1-a973b913e0cc" providerId="AD" clId="Web-{1CF37D2C-B691-9DBD-51BF-5021AE269E99}" dt="2021-09-09T12:10:13.778" v="3"/>
          <ac:spMkLst>
            <pc:docMk/>
            <pc:sldMk cId="258444643" sldId="256"/>
            <ac:spMk id="11" creationId="{00000000-0000-0000-0000-000000000000}"/>
          </ac:spMkLst>
        </pc:spChg>
        <pc:spChg chg="mod">
          <ac:chgData name="Sheila Scheffel" userId="S::sscheffel@inia.org.uy::889d1aaf-2193-45b4-bce1-a973b913e0cc" providerId="AD" clId="Web-{1CF37D2C-B691-9DBD-51BF-5021AE269E99}" dt="2021-09-09T12:10:13.794" v="4"/>
          <ac:spMkLst>
            <pc:docMk/>
            <pc:sldMk cId="258444643" sldId="256"/>
            <ac:spMk id="12" creationId="{00000000-0000-0000-0000-000000000000}"/>
          </ac:spMkLst>
        </pc:spChg>
        <pc:spChg chg="mod">
          <ac:chgData name="Sheila Scheffel" userId="S::sscheffel@inia.org.uy::889d1aaf-2193-45b4-bce1-a973b913e0cc" providerId="AD" clId="Web-{1CF37D2C-B691-9DBD-51BF-5021AE269E99}" dt="2021-09-09T12:12:07.833" v="7" actId="14100"/>
          <ac:spMkLst>
            <pc:docMk/>
            <pc:sldMk cId="258444643" sldId="256"/>
            <ac:spMk id="22" creationId="{00000000-0000-0000-0000-000000000000}"/>
          </ac:spMkLst>
        </pc:spChg>
        <pc:picChg chg="mod">
          <ac:chgData name="Sheila Scheffel" userId="S::sscheffel@inia.org.uy::889d1aaf-2193-45b4-bce1-a973b913e0cc" providerId="AD" clId="Web-{1CF37D2C-B691-9DBD-51BF-5021AE269E99}" dt="2021-09-09T12:32:09.974" v="18" actId="1076"/>
          <ac:picMkLst>
            <pc:docMk/>
            <pc:sldMk cId="258444643" sldId="256"/>
            <ac:picMk id="10" creationId="{00000000-0000-0000-0000-000000000000}"/>
          </ac:picMkLst>
        </pc:picChg>
        <pc:picChg chg="mod">
          <ac:chgData name="Sheila Scheffel" userId="S::sscheffel@inia.org.uy::889d1aaf-2193-45b4-bce1-a973b913e0cc" providerId="AD" clId="Web-{1CF37D2C-B691-9DBD-51BF-5021AE269E99}" dt="2021-09-09T12:32:37.710" v="19" actId="1076"/>
          <ac:picMkLst>
            <pc:docMk/>
            <pc:sldMk cId="258444643" sldId="256"/>
            <ac:picMk id="14" creationId="{00000000-0000-0000-0000-000000000000}"/>
          </ac:picMkLst>
        </pc:picChg>
        <pc:picChg chg="mod">
          <ac:chgData name="Sheila Scheffel" userId="S::sscheffel@inia.org.uy::889d1aaf-2193-45b4-bce1-a973b913e0cc" providerId="AD" clId="Web-{1CF37D2C-B691-9DBD-51BF-5021AE269E99}" dt="2021-09-09T12:31:59.145" v="15" actId="1076"/>
          <ac:picMkLst>
            <pc:docMk/>
            <pc:sldMk cId="258444643" sldId="256"/>
            <ac:picMk id="41" creationId="{00000000-0000-0000-0000-000000000000}"/>
          </ac:picMkLst>
        </pc:picChg>
        <pc:picChg chg="mod">
          <ac:chgData name="Sheila Scheffel" userId="S::sscheffel@inia.org.uy::889d1aaf-2193-45b4-bce1-a973b913e0cc" providerId="AD" clId="Web-{1CF37D2C-B691-9DBD-51BF-5021AE269E99}" dt="2021-09-09T12:32:05.896" v="16" actId="1076"/>
          <ac:picMkLst>
            <pc:docMk/>
            <pc:sldMk cId="258444643" sldId="256"/>
            <ac:picMk id="42" creationId="{00000000-0000-0000-0000-000000000000}"/>
          </ac:picMkLst>
        </pc:picChg>
      </pc:sldChg>
    </pc:docChg>
  </pc:docChgLst>
  <pc:docChgLst>
    <pc:chgData name="Sheila Scheffel" userId="S::sscheffel@inia.org.uy::889d1aaf-2193-45b4-bce1-a973b913e0cc" providerId="AD" clId="Web-{7D2B72EE-2694-8C62-03B5-BC12CAE8AFE4}"/>
    <pc:docChg chg="modSld">
      <pc:chgData name="Sheila Scheffel" userId="S::sscheffel@inia.org.uy::889d1aaf-2193-45b4-bce1-a973b913e0cc" providerId="AD" clId="Web-{7D2B72EE-2694-8C62-03B5-BC12CAE8AFE4}" dt="2021-09-14T14:00:26.779" v="7" actId="1076"/>
      <pc:docMkLst>
        <pc:docMk/>
      </pc:docMkLst>
      <pc:sldChg chg="addSp delSp modSp">
        <pc:chgData name="Sheila Scheffel" userId="S::sscheffel@inia.org.uy::889d1aaf-2193-45b4-bce1-a973b913e0cc" providerId="AD" clId="Web-{7D2B72EE-2694-8C62-03B5-BC12CAE8AFE4}" dt="2021-09-14T14:00:26.779" v="7" actId="1076"/>
        <pc:sldMkLst>
          <pc:docMk/>
          <pc:sldMk cId="258444643" sldId="256"/>
        </pc:sldMkLst>
        <pc:spChg chg="mod">
          <ac:chgData name="Sheila Scheffel" userId="S::sscheffel@inia.org.uy::889d1aaf-2193-45b4-bce1-a973b913e0cc" providerId="AD" clId="Web-{7D2B72EE-2694-8C62-03B5-BC12CAE8AFE4}" dt="2021-09-14T13:27:25.354" v="0" actId="1076"/>
          <ac:spMkLst>
            <pc:docMk/>
            <pc:sldMk cId="258444643" sldId="256"/>
            <ac:spMk id="17" creationId="{00000000-0000-0000-0000-000000000000}"/>
          </ac:spMkLst>
        </pc:spChg>
        <pc:spChg chg="mod">
          <ac:chgData name="Sheila Scheffel" userId="S::sscheffel@inia.org.uy::889d1aaf-2193-45b4-bce1-a973b913e0cc" providerId="AD" clId="Web-{7D2B72EE-2694-8C62-03B5-BC12CAE8AFE4}" dt="2021-09-14T13:27:26.667" v="3" actId="1076"/>
          <ac:spMkLst>
            <pc:docMk/>
            <pc:sldMk cId="258444643" sldId="256"/>
            <ac:spMk id="25" creationId="{00000000-0000-0000-0000-000000000000}"/>
          </ac:spMkLst>
        </pc:spChg>
        <pc:grpChg chg="mod">
          <ac:chgData name="Sheila Scheffel" userId="S::sscheffel@inia.org.uy::889d1aaf-2193-45b4-bce1-a973b913e0cc" providerId="AD" clId="Web-{7D2B72EE-2694-8C62-03B5-BC12CAE8AFE4}" dt="2021-09-14T13:27:30.730" v="4" actId="14100"/>
          <ac:grpSpMkLst>
            <pc:docMk/>
            <pc:sldMk cId="258444643" sldId="256"/>
            <ac:grpSpMk id="3" creationId="{CD105FF3-B231-4AD1-B399-66ED63890EA7}"/>
          </ac:grpSpMkLst>
        </pc:grpChg>
        <pc:picChg chg="add del mod">
          <ac:chgData name="Sheila Scheffel" userId="S::sscheffel@inia.org.uy::889d1aaf-2193-45b4-bce1-a973b913e0cc" providerId="AD" clId="Web-{7D2B72EE-2694-8C62-03B5-BC12CAE8AFE4}" dt="2021-09-14T14:00:26.779" v="7" actId="1076"/>
          <ac:picMkLst>
            <pc:docMk/>
            <pc:sldMk cId="258444643" sldId="256"/>
            <ac:picMk id="40" creationId="{00000000-0000-0000-0000-000000000000}"/>
          </ac:picMkLst>
        </pc:picChg>
      </pc:sldChg>
    </pc:docChg>
  </pc:docChgLst>
  <pc:docChgLst>
    <pc:chgData name="Inés Rebollo" userId="S::irebollo@inia.org.uy::fefd061b-f82d-421e-9b8a-369d8b57b677" providerId="AD" clId="Web-{5444C7A6-8162-D2E4-F645-3E2A230C2C24}"/>
    <pc:docChg chg="modSld">
      <pc:chgData name="Inés Rebollo" userId="S::irebollo@inia.org.uy::fefd061b-f82d-421e-9b8a-369d8b57b677" providerId="AD" clId="Web-{5444C7A6-8162-D2E4-F645-3E2A230C2C24}" dt="2021-09-15T15:57:04.599" v="4" actId="20577"/>
      <pc:docMkLst>
        <pc:docMk/>
      </pc:docMkLst>
      <pc:sldChg chg="modSp">
        <pc:chgData name="Inés Rebollo" userId="S::irebollo@inia.org.uy::fefd061b-f82d-421e-9b8a-369d8b57b677" providerId="AD" clId="Web-{5444C7A6-8162-D2E4-F645-3E2A230C2C24}" dt="2021-09-15T15:57:04.599" v="4" actId="20577"/>
        <pc:sldMkLst>
          <pc:docMk/>
          <pc:sldMk cId="258444643" sldId="256"/>
        </pc:sldMkLst>
        <pc:spChg chg="mod">
          <ac:chgData name="Inés Rebollo" userId="S::irebollo@inia.org.uy::fefd061b-f82d-421e-9b8a-369d8b57b677" providerId="AD" clId="Web-{5444C7A6-8162-D2E4-F645-3E2A230C2C24}" dt="2021-09-15T15:57:04.599" v="4" actId="20577"/>
          <ac:spMkLst>
            <pc:docMk/>
            <pc:sldMk cId="258444643" sldId="256"/>
            <ac:spMk id="22" creationId="{00000000-0000-0000-0000-000000000000}"/>
          </ac:spMkLst>
        </pc:spChg>
      </pc:sldChg>
    </pc:docChg>
  </pc:docChgLst>
  <pc:docChgLst>
    <pc:chgData name="Juan Rosas" userId="S::jrosas@inia.org.uy::3f2ecd51-cb4f-43a7-a788-b5059982c0b3" providerId="AD" clId="Web-{791C37C0-9276-6BE6-5AD6-45A291E66B85}"/>
    <pc:docChg chg="">
      <pc:chgData name="Juan Rosas" userId="S::jrosas@inia.org.uy::3f2ecd51-cb4f-43a7-a788-b5059982c0b3" providerId="AD" clId="Web-{791C37C0-9276-6BE6-5AD6-45A291E66B85}" dt="2021-09-15T21:02:44.514" v="0"/>
      <pc:docMkLst>
        <pc:docMk/>
      </pc:docMkLst>
      <pc:sldChg chg="addCm">
        <pc:chgData name="Juan Rosas" userId="S::jrosas@inia.org.uy::3f2ecd51-cb4f-43a7-a788-b5059982c0b3" providerId="AD" clId="Web-{791C37C0-9276-6BE6-5AD6-45A291E66B85}" dt="2021-09-15T21:02:44.514" v="0"/>
        <pc:sldMkLst>
          <pc:docMk/>
          <pc:sldMk cId="258444643" sldId="256"/>
        </pc:sldMkLst>
      </pc:sldChg>
    </pc:docChg>
  </pc:docChgLst>
  <pc:docChgLst>
    <pc:chgData name="Inés Rebollo" userId="S::irebollo@inia.org.uy::fefd061b-f82d-421e-9b8a-369d8b57b677" providerId="AD" clId="Web-{E785C82B-5DE5-6FEE-406E-B579DDED7232}"/>
    <pc:docChg chg="modSld">
      <pc:chgData name="Inés Rebollo" userId="S::irebollo@inia.org.uy::fefd061b-f82d-421e-9b8a-369d8b57b677" providerId="AD" clId="Web-{E785C82B-5DE5-6FEE-406E-B579DDED7232}" dt="2021-09-15T15:48:19.771" v="3" actId="1076"/>
      <pc:docMkLst>
        <pc:docMk/>
      </pc:docMkLst>
      <pc:sldChg chg="modSp">
        <pc:chgData name="Inés Rebollo" userId="S::irebollo@inia.org.uy::fefd061b-f82d-421e-9b8a-369d8b57b677" providerId="AD" clId="Web-{E785C82B-5DE5-6FEE-406E-B579DDED7232}" dt="2021-09-15T15:48:19.771" v="3" actId="1076"/>
        <pc:sldMkLst>
          <pc:docMk/>
          <pc:sldMk cId="258444643" sldId="256"/>
        </pc:sldMkLst>
        <pc:spChg chg="mod">
          <ac:chgData name="Inés Rebollo" userId="S::irebollo@inia.org.uy::fefd061b-f82d-421e-9b8a-369d8b57b677" providerId="AD" clId="Web-{E785C82B-5DE5-6FEE-406E-B579DDED7232}" dt="2021-09-15T15:47:50.754" v="1" actId="1076"/>
          <ac:spMkLst>
            <pc:docMk/>
            <pc:sldMk cId="258444643" sldId="256"/>
            <ac:spMk id="28" creationId="{00000000-0000-0000-0000-000000000000}"/>
          </ac:spMkLst>
        </pc:spChg>
        <pc:spChg chg="mod">
          <ac:chgData name="Inés Rebollo" userId="S::irebollo@inia.org.uy::fefd061b-f82d-421e-9b8a-369d8b57b677" providerId="AD" clId="Web-{E785C82B-5DE5-6FEE-406E-B579DDED7232}" dt="2021-09-15T15:48:19.771" v="3" actId="1076"/>
          <ac:spMkLst>
            <pc:docMk/>
            <pc:sldMk cId="258444643" sldId="256"/>
            <ac:spMk id="46" creationId="{BC56D954-AFB6-408A-B983-835297D276BD}"/>
          </ac:spMkLst>
        </pc:spChg>
      </pc:sldChg>
    </pc:docChg>
  </pc:docChgLst>
  <pc:docChgLst>
    <pc:chgData name="Sheila Scheffel" userId="S::sscheffel@inia.org.uy::889d1aaf-2193-45b4-bce1-a973b913e0cc" providerId="AD" clId="Web-{E031AF58-F4AE-4A2F-5877-76FCED290BFC}"/>
    <pc:docChg chg="modSld">
      <pc:chgData name="Sheila Scheffel" userId="S::sscheffel@inia.org.uy::889d1aaf-2193-45b4-bce1-a973b913e0cc" providerId="AD" clId="Web-{E031AF58-F4AE-4A2F-5877-76FCED290BFC}" dt="2021-09-10T14:02:49.719" v="0" actId="1076"/>
      <pc:docMkLst>
        <pc:docMk/>
      </pc:docMkLst>
      <pc:sldChg chg="modSp">
        <pc:chgData name="Sheila Scheffel" userId="S::sscheffel@inia.org.uy::889d1aaf-2193-45b4-bce1-a973b913e0cc" providerId="AD" clId="Web-{E031AF58-F4AE-4A2F-5877-76FCED290BFC}" dt="2021-09-10T14:02:49.719" v="0" actId="1076"/>
        <pc:sldMkLst>
          <pc:docMk/>
          <pc:sldMk cId="258444643" sldId="256"/>
        </pc:sldMkLst>
        <pc:picChg chg="mod">
          <ac:chgData name="Sheila Scheffel" userId="S::sscheffel@inia.org.uy::889d1aaf-2193-45b4-bce1-a973b913e0cc" providerId="AD" clId="Web-{E031AF58-F4AE-4A2F-5877-76FCED290BFC}" dt="2021-09-10T14:02:49.719" v="0" actId="1076"/>
          <ac:picMkLst>
            <pc:docMk/>
            <pc:sldMk cId="258444643" sldId="256"/>
            <ac:picMk id="14" creationId="{00000000-0000-0000-0000-000000000000}"/>
          </ac:picMkLst>
        </pc:picChg>
      </pc:sldChg>
    </pc:docChg>
  </pc:docChgLst>
  <pc:docChgLst>
    <pc:chgData name="Sheila Scheffel" userId="S::sscheffel@inia.org.uy::889d1aaf-2193-45b4-bce1-a973b913e0cc" providerId="AD" clId="Web-{B3C52509-5E82-47DE-59DE-5693443C91FE}"/>
    <pc:docChg chg="modSld">
      <pc:chgData name="Sheila Scheffel" userId="S::sscheffel@inia.org.uy::889d1aaf-2193-45b4-bce1-a973b913e0cc" providerId="AD" clId="Web-{B3C52509-5E82-47DE-59DE-5693443C91FE}" dt="2021-09-16T13:53:39.370" v="1"/>
      <pc:docMkLst>
        <pc:docMk/>
      </pc:docMkLst>
      <pc:sldChg chg="delSp">
        <pc:chgData name="Sheila Scheffel" userId="S::sscheffel@inia.org.uy::889d1aaf-2193-45b4-bce1-a973b913e0cc" providerId="AD" clId="Web-{B3C52509-5E82-47DE-59DE-5693443C91FE}" dt="2021-09-16T13:53:39.370" v="1"/>
        <pc:sldMkLst>
          <pc:docMk/>
          <pc:sldMk cId="258444643" sldId="256"/>
        </pc:sldMkLst>
        <pc:picChg chg="del">
          <ac:chgData name="Sheila Scheffel" userId="S::sscheffel@inia.org.uy::889d1aaf-2193-45b4-bce1-a973b913e0cc" providerId="AD" clId="Web-{B3C52509-5E82-47DE-59DE-5693443C91FE}" dt="2021-09-16T13:53:38.245" v="0"/>
          <ac:picMkLst>
            <pc:docMk/>
            <pc:sldMk cId="258444643" sldId="256"/>
            <ac:picMk id="40" creationId="{00000000-0000-0000-0000-000000000000}"/>
          </ac:picMkLst>
        </pc:picChg>
        <pc:picChg chg="del">
          <ac:chgData name="Sheila Scheffel" userId="S::sscheffel@inia.org.uy::889d1aaf-2193-45b4-bce1-a973b913e0cc" providerId="AD" clId="Web-{B3C52509-5E82-47DE-59DE-5693443C91FE}" dt="2021-09-16T13:53:39.370" v="1"/>
          <ac:picMkLst>
            <pc:docMk/>
            <pc:sldMk cId="258444643" sldId="256"/>
            <ac:picMk id="43" creationId="{00000000-0000-0000-0000-000000000000}"/>
          </ac:picMkLst>
        </pc:picChg>
      </pc:sldChg>
    </pc:docChg>
  </pc:docChgLst>
  <pc:docChgLst>
    <pc:chgData name="Sheila Scheffel" userId="S::sscheffel@inia.org.uy::889d1aaf-2193-45b4-bce1-a973b913e0cc" providerId="AD" clId="Web-{7D33F558-A6D2-26D6-28AA-C08B2A0551A6}"/>
    <pc:docChg chg="modSld">
      <pc:chgData name="Sheila Scheffel" userId="S::sscheffel@inia.org.uy::889d1aaf-2193-45b4-bce1-a973b913e0cc" providerId="AD" clId="Web-{7D33F558-A6D2-26D6-28AA-C08B2A0551A6}" dt="2021-09-17T13:38:29.320" v="34" actId="1076"/>
      <pc:docMkLst>
        <pc:docMk/>
      </pc:docMkLst>
      <pc:sldChg chg="addSp delSp modSp addCm">
        <pc:chgData name="Sheila Scheffel" userId="S::sscheffel@inia.org.uy::889d1aaf-2193-45b4-bce1-a973b913e0cc" providerId="AD" clId="Web-{7D33F558-A6D2-26D6-28AA-C08B2A0551A6}" dt="2021-09-17T13:38:29.320" v="34" actId="1076"/>
        <pc:sldMkLst>
          <pc:docMk/>
          <pc:sldMk cId="258444643" sldId="256"/>
        </pc:sldMkLst>
        <pc:spChg chg="add del mod">
          <ac:chgData name="Sheila Scheffel" userId="S::sscheffel@inia.org.uy::889d1aaf-2193-45b4-bce1-a973b913e0cc" providerId="AD" clId="Web-{7D33F558-A6D2-26D6-28AA-C08B2A0551A6}" dt="2021-09-17T13:37:11.818" v="21"/>
          <ac:spMkLst>
            <pc:docMk/>
            <pc:sldMk cId="258444643" sldId="256"/>
            <ac:spMk id="13" creationId="{2D58965B-48F4-420A-A043-46DC467B5371}"/>
          </ac:spMkLst>
        </pc:spChg>
        <pc:picChg chg="del mod modCrop">
          <ac:chgData name="Sheila Scheffel" userId="S::sscheffel@inia.org.uy::889d1aaf-2193-45b4-bce1-a973b913e0cc" providerId="AD" clId="Web-{7D33F558-A6D2-26D6-28AA-C08B2A0551A6}" dt="2021-09-17T13:34:44.408" v="6"/>
          <ac:picMkLst>
            <pc:docMk/>
            <pc:sldMk cId="258444643" sldId="256"/>
            <ac:picMk id="8" creationId="{32DDF647-9D3E-4055-90EB-48BB0C3ED44C}"/>
          </ac:picMkLst>
        </pc:picChg>
        <pc:picChg chg="add mod modCrop">
          <ac:chgData name="Sheila Scheffel" userId="S::sscheffel@inia.org.uy::889d1aaf-2193-45b4-bce1-a973b913e0cc" providerId="AD" clId="Web-{7D33F558-A6D2-26D6-28AA-C08B2A0551A6}" dt="2021-09-17T13:38:29.320" v="34" actId="1076"/>
          <ac:picMkLst>
            <pc:docMk/>
            <pc:sldMk cId="258444643" sldId="256"/>
            <ac:picMk id="10" creationId="{129AC0A9-5EA6-492B-B94E-A9761C5524E0}"/>
          </ac:picMkLst>
        </pc:picChg>
        <pc:picChg chg="mod">
          <ac:chgData name="Sheila Scheffel" userId="S::sscheffel@inia.org.uy::889d1aaf-2193-45b4-bce1-a973b913e0cc" providerId="AD" clId="Web-{7D33F558-A6D2-26D6-28AA-C08B2A0551A6}" dt="2021-09-17T13:38:07.210" v="30" actId="1076"/>
          <ac:picMkLst>
            <pc:docMk/>
            <pc:sldMk cId="258444643" sldId="256"/>
            <ac:picMk id="31" creationId="{F2E07393-2DB6-4438-B4A2-57B81B4021BB}"/>
          </ac:picMkLst>
        </pc:picChg>
      </pc:sldChg>
    </pc:docChg>
  </pc:docChgLst>
  <pc:docChgLst>
    <pc:chgData name="Inés Rebollo" userId="S::irebollo@inia.org.uy::fefd061b-f82d-421e-9b8a-369d8b57b677" providerId="AD" clId="Web-{044C031F-CEAD-FE7C-AA4E-83155E3E3ADD}"/>
    <pc:docChg chg="modSld">
      <pc:chgData name="Inés Rebollo" userId="S::irebollo@inia.org.uy::fefd061b-f82d-421e-9b8a-369d8b57b677" providerId="AD" clId="Web-{044C031F-CEAD-FE7C-AA4E-83155E3E3ADD}" dt="2021-09-15T15:19:39.720" v="82" actId="1076"/>
      <pc:docMkLst>
        <pc:docMk/>
      </pc:docMkLst>
      <pc:sldChg chg="modSp">
        <pc:chgData name="Inés Rebollo" userId="S::irebollo@inia.org.uy::fefd061b-f82d-421e-9b8a-369d8b57b677" providerId="AD" clId="Web-{044C031F-CEAD-FE7C-AA4E-83155E3E3ADD}" dt="2021-09-15T15:19:39.720" v="82" actId="1076"/>
        <pc:sldMkLst>
          <pc:docMk/>
          <pc:sldMk cId="258444643" sldId="256"/>
        </pc:sldMkLst>
        <pc:spChg chg="mod">
          <ac:chgData name="Inés Rebollo" userId="S::irebollo@inia.org.uy::fefd061b-f82d-421e-9b8a-369d8b57b677" providerId="AD" clId="Web-{044C031F-CEAD-FE7C-AA4E-83155E3E3ADD}" dt="2021-09-15T15:11:14.051" v="1" actId="20577"/>
          <ac:spMkLst>
            <pc:docMk/>
            <pc:sldMk cId="258444643" sldId="256"/>
            <ac:spMk id="22" creationId="{00000000-0000-0000-0000-000000000000}"/>
          </ac:spMkLst>
        </pc:spChg>
        <pc:spChg chg="mod">
          <ac:chgData name="Inés Rebollo" userId="S::irebollo@inia.org.uy::fefd061b-f82d-421e-9b8a-369d8b57b677" providerId="AD" clId="Web-{044C031F-CEAD-FE7C-AA4E-83155E3E3ADD}" dt="2021-09-15T15:11:37.975" v="10" actId="20577"/>
          <ac:spMkLst>
            <pc:docMk/>
            <pc:sldMk cId="258444643" sldId="256"/>
            <ac:spMk id="24" creationId="{00000000-0000-0000-0000-000000000000}"/>
          </ac:spMkLst>
        </pc:spChg>
        <pc:spChg chg="mod">
          <ac:chgData name="Inés Rebollo" userId="S::irebollo@inia.org.uy::fefd061b-f82d-421e-9b8a-369d8b57b677" providerId="AD" clId="Web-{044C031F-CEAD-FE7C-AA4E-83155E3E3ADD}" dt="2021-09-15T15:19:39.720" v="82" actId="1076"/>
          <ac:spMkLst>
            <pc:docMk/>
            <pc:sldMk cId="258444643" sldId="256"/>
            <ac:spMk id="25" creationId="{00000000-0000-0000-0000-000000000000}"/>
          </ac:spMkLst>
        </pc:spChg>
        <pc:spChg chg="mod">
          <ac:chgData name="Inés Rebollo" userId="S::irebollo@inia.org.uy::fefd061b-f82d-421e-9b8a-369d8b57b677" providerId="AD" clId="Web-{044C031F-CEAD-FE7C-AA4E-83155E3E3ADD}" dt="2021-09-15T15:19:18.453" v="76" actId="1076"/>
          <ac:spMkLst>
            <pc:docMk/>
            <pc:sldMk cId="258444643" sldId="256"/>
            <ac:spMk id="32" creationId="{2472BAA5-C4A3-4418-BC0E-248C7BFA2C6D}"/>
          </ac:spMkLst>
        </pc:spChg>
        <pc:spChg chg="mod">
          <ac:chgData name="Inés Rebollo" userId="S::irebollo@inia.org.uy::fefd061b-f82d-421e-9b8a-369d8b57b677" providerId="AD" clId="Web-{044C031F-CEAD-FE7C-AA4E-83155E3E3ADD}" dt="2021-09-15T15:19:30.938" v="80" actId="1076"/>
          <ac:spMkLst>
            <pc:docMk/>
            <pc:sldMk cId="258444643" sldId="256"/>
            <ac:spMk id="37" creationId="{4F1988F9-2E4F-4630-84DF-06C2AE990718}"/>
          </ac:spMkLst>
        </pc:spChg>
        <pc:spChg chg="mod">
          <ac:chgData name="Inés Rebollo" userId="S::irebollo@inia.org.uy::fefd061b-f82d-421e-9b8a-369d8b57b677" providerId="AD" clId="Web-{044C031F-CEAD-FE7C-AA4E-83155E3E3ADD}" dt="2021-09-15T15:19:26.703" v="77" actId="1076"/>
          <ac:spMkLst>
            <pc:docMk/>
            <pc:sldMk cId="258444643" sldId="256"/>
            <ac:spMk id="39" creationId="{B907FE82-5D12-4D1C-A179-A3A1301F81FC}"/>
          </ac:spMkLst>
        </pc:spChg>
        <pc:spChg chg="mod">
          <ac:chgData name="Inés Rebollo" userId="S::irebollo@inia.org.uy::fefd061b-f82d-421e-9b8a-369d8b57b677" providerId="AD" clId="Web-{044C031F-CEAD-FE7C-AA4E-83155E3E3ADD}" dt="2021-09-15T15:13:08.745" v="23" actId="20577"/>
          <ac:spMkLst>
            <pc:docMk/>
            <pc:sldMk cId="258444643" sldId="256"/>
            <ac:spMk id="46" creationId="{BC56D954-AFB6-408A-B983-835297D276BD}"/>
          </ac:spMkLst>
        </pc:spChg>
        <pc:picChg chg="mod">
          <ac:chgData name="Inés Rebollo" userId="S::irebollo@inia.org.uy::fefd061b-f82d-421e-9b8a-369d8b57b677" providerId="AD" clId="Web-{044C031F-CEAD-FE7C-AA4E-83155E3E3ADD}" dt="2021-09-15T15:15:57.833" v="38" actId="1076"/>
          <ac:picMkLst>
            <pc:docMk/>
            <pc:sldMk cId="258444643" sldId="256"/>
            <ac:picMk id="16" creationId="{17C03E68-614C-40DA-8D68-2B9183292949}"/>
          </ac:picMkLst>
        </pc:picChg>
        <pc:picChg chg="mod">
          <ac:chgData name="Inés Rebollo" userId="S::irebollo@inia.org.uy::fefd061b-f82d-421e-9b8a-369d8b57b677" providerId="AD" clId="Web-{044C031F-CEAD-FE7C-AA4E-83155E3E3ADD}" dt="2021-09-15T15:19:26.985" v="79" actId="1076"/>
          <ac:picMkLst>
            <pc:docMk/>
            <pc:sldMk cId="258444643" sldId="256"/>
            <ac:picMk id="17" creationId="{52BF4BF3-B2C7-42FE-8A13-275C556B6248}"/>
          </ac:picMkLst>
        </pc:picChg>
        <pc:picChg chg="mod">
          <ac:chgData name="Inés Rebollo" userId="S::irebollo@inia.org.uy::fefd061b-f82d-421e-9b8a-369d8b57b677" providerId="AD" clId="Web-{044C031F-CEAD-FE7C-AA4E-83155E3E3ADD}" dt="2021-09-15T15:19:26.828" v="78" actId="1076"/>
          <ac:picMkLst>
            <pc:docMk/>
            <pc:sldMk cId="258444643" sldId="256"/>
            <ac:picMk id="20" creationId="{56CED1D3-693E-4DDD-B51F-467780E494AF}"/>
          </ac:picMkLst>
        </pc:picChg>
        <pc:picChg chg="mod">
          <ac:chgData name="Inés Rebollo" userId="S::irebollo@inia.org.uy::fefd061b-f82d-421e-9b8a-369d8b57b677" providerId="AD" clId="Web-{044C031F-CEAD-FE7C-AA4E-83155E3E3ADD}" dt="2021-09-15T15:19:33.454" v="81" actId="1076"/>
          <ac:picMkLst>
            <pc:docMk/>
            <pc:sldMk cId="258444643" sldId="256"/>
            <ac:picMk id="27" creationId="{DD786C59-F9BA-4C18-BC61-722F4D2F9537}"/>
          </ac:picMkLst>
        </pc:picChg>
      </pc:sldChg>
    </pc:docChg>
  </pc:docChgLst>
  <pc:docChgLst>
    <pc:chgData name="Inés Rebollo" userId="S::irebollo@inia.org.uy::fefd061b-f82d-421e-9b8a-369d8b57b677" providerId="AD" clId="Web-{1E3831DB-5470-64C2-B7F6-B790577523CB}"/>
    <pc:docChg chg="modSld">
      <pc:chgData name="Inés Rebollo" userId="S::irebollo@inia.org.uy::fefd061b-f82d-421e-9b8a-369d8b57b677" providerId="AD" clId="Web-{1E3831DB-5470-64C2-B7F6-B790577523CB}" dt="2021-09-15T15:00:42.261" v="194" actId="1076"/>
      <pc:docMkLst>
        <pc:docMk/>
      </pc:docMkLst>
      <pc:sldChg chg="addSp delSp modSp">
        <pc:chgData name="Inés Rebollo" userId="S::irebollo@inia.org.uy::fefd061b-f82d-421e-9b8a-369d8b57b677" providerId="AD" clId="Web-{1E3831DB-5470-64C2-B7F6-B790577523CB}" dt="2021-09-15T15:00:42.261" v="194" actId="1076"/>
        <pc:sldMkLst>
          <pc:docMk/>
          <pc:sldMk cId="258444643" sldId="256"/>
        </pc:sldMkLst>
        <pc:spChg chg="add mod ord">
          <ac:chgData name="Inés Rebollo" userId="S::irebollo@inia.org.uy::fefd061b-f82d-421e-9b8a-369d8b57b677" providerId="AD" clId="Web-{1E3831DB-5470-64C2-B7F6-B790577523CB}" dt="2021-09-15T14:24:01.701" v="85"/>
          <ac:spMkLst>
            <pc:docMk/>
            <pc:sldMk cId="258444643" sldId="256"/>
            <ac:spMk id="8" creationId="{7B58E8D0-49F6-41A2-82CC-4826959DDBF0}"/>
          </ac:spMkLst>
        </pc:spChg>
        <pc:spChg chg="mod">
          <ac:chgData name="Inés Rebollo" userId="S::irebollo@inia.org.uy::fefd061b-f82d-421e-9b8a-369d8b57b677" providerId="AD" clId="Web-{1E3831DB-5470-64C2-B7F6-B790577523CB}" dt="2021-09-15T14:21:25.056" v="73" actId="1076"/>
          <ac:spMkLst>
            <pc:docMk/>
            <pc:sldMk cId="258444643" sldId="256"/>
            <ac:spMk id="17" creationId="{50A3B350-7A7D-4B97-8DB7-EE43E778EC92}"/>
          </ac:spMkLst>
        </pc:spChg>
        <pc:spChg chg="mod">
          <ac:chgData name="Inés Rebollo" userId="S::irebollo@inia.org.uy::fefd061b-f82d-421e-9b8a-369d8b57b677" providerId="AD" clId="Web-{1E3831DB-5470-64C2-B7F6-B790577523CB}" dt="2021-09-15T14:58:09.445" v="181" actId="1076"/>
          <ac:spMkLst>
            <pc:docMk/>
            <pc:sldMk cId="258444643" sldId="256"/>
            <ac:spMk id="23" creationId="{00000000-0000-0000-0000-000000000000}"/>
          </ac:spMkLst>
        </pc:spChg>
        <pc:spChg chg="mod">
          <ac:chgData name="Inés Rebollo" userId="S::irebollo@inia.org.uy::fefd061b-f82d-421e-9b8a-369d8b57b677" providerId="AD" clId="Web-{1E3831DB-5470-64C2-B7F6-B790577523CB}" dt="2021-09-15T14:59:31.588" v="186" actId="20577"/>
          <ac:spMkLst>
            <pc:docMk/>
            <pc:sldMk cId="258444643" sldId="256"/>
            <ac:spMk id="24" creationId="{00000000-0000-0000-0000-000000000000}"/>
          </ac:spMkLst>
        </pc:spChg>
        <pc:spChg chg="mod">
          <ac:chgData name="Inés Rebollo" userId="S::irebollo@inia.org.uy::fefd061b-f82d-421e-9b8a-369d8b57b677" providerId="AD" clId="Web-{1E3831DB-5470-64C2-B7F6-B790577523CB}" dt="2021-09-15T14:58:27.617" v="184" actId="20577"/>
          <ac:spMkLst>
            <pc:docMk/>
            <pc:sldMk cId="258444643" sldId="256"/>
            <ac:spMk id="25" creationId="{00000000-0000-0000-0000-000000000000}"/>
          </ac:spMkLst>
        </pc:spChg>
        <pc:spChg chg="mod">
          <ac:chgData name="Inés Rebollo" userId="S::irebollo@inia.org.uy::fefd061b-f82d-421e-9b8a-369d8b57b677" providerId="AD" clId="Web-{1E3831DB-5470-64C2-B7F6-B790577523CB}" dt="2021-09-15T14:57:55.913" v="180" actId="1076"/>
          <ac:spMkLst>
            <pc:docMk/>
            <pc:sldMk cId="258444643" sldId="256"/>
            <ac:spMk id="26" creationId="{00000000-0000-0000-0000-000000000000}"/>
          </ac:spMkLst>
        </pc:spChg>
        <pc:spChg chg="mod">
          <ac:chgData name="Inés Rebollo" userId="S::irebollo@inia.org.uy::fefd061b-f82d-421e-9b8a-369d8b57b677" providerId="AD" clId="Web-{1E3831DB-5470-64C2-B7F6-B790577523CB}" dt="2021-09-15T14:57:23.131" v="171" actId="1076"/>
          <ac:spMkLst>
            <pc:docMk/>
            <pc:sldMk cId="258444643" sldId="256"/>
            <ac:spMk id="28" creationId="{00000000-0000-0000-0000-000000000000}"/>
          </ac:spMkLst>
        </pc:spChg>
        <pc:spChg chg="mod">
          <ac:chgData name="Inés Rebollo" userId="S::irebollo@inia.org.uy::fefd061b-f82d-421e-9b8a-369d8b57b677" providerId="AD" clId="Web-{1E3831DB-5470-64C2-B7F6-B790577523CB}" dt="2021-09-15T15:00:26.214" v="190" actId="1076"/>
          <ac:spMkLst>
            <pc:docMk/>
            <pc:sldMk cId="258444643" sldId="256"/>
            <ac:spMk id="32" creationId="{2472BAA5-C4A3-4418-BC0E-248C7BFA2C6D}"/>
          </ac:spMkLst>
        </pc:spChg>
        <pc:spChg chg="del mod">
          <ac:chgData name="Inés Rebollo" userId="S::irebollo@inia.org.uy::fefd061b-f82d-421e-9b8a-369d8b57b677" providerId="AD" clId="Web-{1E3831DB-5470-64C2-B7F6-B790577523CB}" dt="2021-09-15T14:50:00.525" v="114"/>
          <ac:spMkLst>
            <pc:docMk/>
            <pc:sldMk cId="258444643" sldId="256"/>
            <ac:spMk id="34" creationId="{DC764B7D-6626-47E0-9C1E-EED562D3395A}"/>
          </ac:spMkLst>
        </pc:spChg>
        <pc:spChg chg="mod">
          <ac:chgData name="Inés Rebollo" userId="S::irebollo@inia.org.uy::fefd061b-f82d-421e-9b8a-369d8b57b677" providerId="AD" clId="Web-{1E3831DB-5470-64C2-B7F6-B790577523CB}" dt="2021-09-15T14:57:45.913" v="177" actId="1076"/>
          <ac:spMkLst>
            <pc:docMk/>
            <pc:sldMk cId="258444643" sldId="256"/>
            <ac:spMk id="36" creationId="{9DCEA7A4-D115-4C19-AC9B-5A80D91CB3CA}"/>
          </ac:spMkLst>
        </pc:spChg>
        <pc:spChg chg="mod">
          <ac:chgData name="Inés Rebollo" userId="S::irebollo@inia.org.uy::fefd061b-f82d-421e-9b8a-369d8b57b677" providerId="AD" clId="Web-{1E3831DB-5470-64C2-B7F6-B790577523CB}" dt="2021-09-15T14:56:43.692" v="166"/>
          <ac:spMkLst>
            <pc:docMk/>
            <pc:sldMk cId="258444643" sldId="256"/>
            <ac:spMk id="37" creationId="{4F1988F9-2E4F-4630-84DF-06C2AE990718}"/>
          </ac:spMkLst>
        </pc:spChg>
        <pc:spChg chg="mod">
          <ac:chgData name="Inés Rebollo" userId="S::irebollo@inia.org.uy::fefd061b-f82d-421e-9b8a-369d8b57b677" providerId="AD" clId="Web-{1E3831DB-5470-64C2-B7F6-B790577523CB}" dt="2021-09-15T15:00:42.261" v="194" actId="1076"/>
          <ac:spMkLst>
            <pc:docMk/>
            <pc:sldMk cId="258444643" sldId="256"/>
            <ac:spMk id="39" creationId="{B907FE82-5D12-4D1C-A179-A3A1301F81FC}"/>
          </ac:spMkLst>
        </pc:spChg>
        <pc:spChg chg="mod">
          <ac:chgData name="Inés Rebollo" userId="S::irebollo@inia.org.uy::fefd061b-f82d-421e-9b8a-369d8b57b677" providerId="AD" clId="Web-{1E3831DB-5470-64C2-B7F6-B790577523CB}" dt="2021-09-15T14:56:48.286" v="167"/>
          <ac:spMkLst>
            <pc:docMk/>
            <pc:sldMk cId="258444643" sldId="256"/>
            <ac:spMk id="44" creationId="{7DC4E32A-B69C-4C1E-8AAD-9B445DFA543A}"/>
          </ac:spMkLst>
        </pc:spChg>
        <pc:spChg chg="mod">
          <ac:chgData name="Inés Rebollo" userId="S::irebollo@inia.org.uy::fefd061b-f82d-421e-9b8a-369d8b57b677" providerId="AD" clId="Web-{1E3831DB-5470-64C2-B7F6-B790577523CB}" dt="2021-09-15T14:57:47.757" v="178" actId="1076"/>
          <ac:spMkLst>
            <pc:docMk/>
            <pc:sldMk cId="258444643" sldId="256"/>
            <ac:spMk id="45" creationId="{658D7E3D-E51C-4B0F-BDD4-D729F4E38CB7}"/>
          </ac:spMkLst>
        </pc:spChg>
        <pc:spChg chg="mod">
          <ac:chgData name="Inés Rebollo" userId="S::irebollo@inia.org.uy::fefd061b-f82d-421e-9b8a-369d8b57b677" providerId="AD" clId="Web-{1E3831DB-5470-64C2-B7F6-B790577523CB}" dt="2021-09-15T15:00:15.136" v="189" actId="14100"/>
          <ac:spMkLst>
            <pc:docMk/>
            <pc:sldMk cId="258444643" sldId="256"/>
            <ac:spMk id="46" creationId="{BC56D954-AFB6-408A-B983-835297D276BD}"/>
          </ac:spMkLst>
        </pc:spChg>
        <pc:grpChg chg="del">
          <ac:chgData name="Inés Rebollo" userId="S::irebollo@inia.org.uy::fefd061b-f82d-421e-9b8a-369d8b57b677" providerId="AD" clId="Web-{1E3831DB-5470-64C2-B7F6-B790577523CB}" dt="2021-09-15T14:48:33.851" v="95"/>
          <ac:grpSpMkLst>
            <pc:docMk/>
            <pc:sldMk cId="258444643" sldId="256"/>
            <ac:grpSpMk id="3" creationId="{CD105FF3-B231-4AD1-B399-66ED63890EA7}"/>
          </ac:grpSpMkLst>
        </pc:grpChg>
        <pc:picChg chg="mod">
          <ac:chgData name="Inés Rebollo" userId="S::irebollo@inia.org.uy::fefd061b-f82d-421e-9b8a-369d8b57b677" providerId="AD" clId="Web-{1E3831DB-5470-64C2-B7F6-B790577523CB}" dt="2021-09-15T14:20:42.023" v="69" actId="1076"/>
          <ac:picMkLst>
            <pc:docMk/>
            <pc:sldMk cId="258444643" sldId="256"/>
            <ac:picMk id="13" creationId="{4C0EB7B6-2BFB-4E11-B60A-4D5BA499009A}"/>
          </ac:picMkLst>
        </pc:picChg>
        <pc:picChg chg="mod">
          <ac:chgData name="Inés Rebollo" userId="S::irebollo@inia.org.uy::fefd061b-f82d-421e-9b8a-369d8b57b677" providerId="AD" clId="Web-{1E3831DB-5470-64C2-B7F6-B790577523CB}" dt="2021-09-15T14:57:49.633" v="179" actId="1076"/>
          <ac:picMkLst>
            <pc:docMk/>
            <pc:sldMk cId="258444643" sldId="256"/>
            <ac:picMk id="14" creationId="{32B606FA-3590-4D62-816D-6AA4A857D6F0}"/>
          </ac:picMkLst>
        </pc:picChg>
        <pc:picChg chg="mod">
          <ac:chgData name="Inés Rebollo" userId="S::irebollo@inia.org.uy::fefd061b-f82d-421e-9b8a-369d8b57b677" providerId="AD" clId="Web-{1E3831DB-5470-64C2-B7F6-B790577523CB}" dt="2021-09-15T14:57:32.069" v="173" actId="1076"/>
          <ac:picMkLst>
            <pc:docMk/>
            <pc:sldMk cId="258444643" sldId="256"/>
            <ac:picMk id="16" creationId="{17C03E68-614C-40DA-8D68-2B9183292949}"/>
          </ac:picMkLst>
        </pc:picChg>
        <pc:picChg chg="mod">
          <ac:chgData name="Inés Rebollo" userId="S::irebollo@inia.org.uy::fefd061b-f82d-421e-9b8a-369d8b57b677" providerId="AD" clId="Web-{1E3831DB-5470-64C2-B7F6-B790577523CB}" dt="2021-09-15T15:00:37.746" v="193" actId="1076"/>
          <ac:picMkLst>
            <pc:docMk/>
            <pc:sldMk cId="258444643" sldId="256"/>
            <ac:picMk id="17" creationId="{52BF4BF3-B2C7-42FE-8A13-275C556B6248}"/>
          </ac:picMkLst>
        </pc:picChg>
        <pc:picChg chg="mod">
          <ac:chgData name="Inés Rebollo" userId="S::irebollo@inia.org.uy::fefd061b-f82d-421e-9b8a-369d8b57b677" providerId="AD" clId="Web-{1E3831DB-5470-64C2-B7F6-B790577523CB}" dt="2021-09-15T14:39:26.085" v="92" actId="1076"/>
          <ac:picMkLst>
            <pc:docMk/>
            <pc:sldMk cId="258444643" sldId="256"/>
            <ac:picMk id="18" creationId="{00000000-0000-0000-0000-000000000000}"/>
          </ac:picMkLst>
        </pc:picChg>
        <pc:picChg chg="mod">
          <ac:chgData name="Inés Rebollo" userId="S::irebollo@inia.org.uy::fefd061b-f82d-421e-9b8a-369d8b57b677" providerId="AD" clId="Web-{1E3831DB-5470-64C2-B7F6-B790577523CB}" dt="2021-09-15T14:49:26.477" v="107" actId="1076"/>
          <ac:picMkLst>
            <pc:docMk/>
            <pc:sldMk cId="258444643" sldId="256"/>
            <ac:picMk id="20" creationId="{56CED1D3-693E-4DDD-B51F-467780E494AF}"/>
          </ac:picMkLst>
        </pc:picChg>
        <pc:picChg chg="add del mod">
          <ac:chgData name="Inés Rebollo" userId="S::irebollo@inia.org.uy::fefd061b-f82d-421e-9b8a-369d8b57b677" providerId="AD" clId="Web-{1E3831DB-5470-64C2-B7F6-B790577523CB}" dt="2021-09-15T14:48:32.538" v="94"/>
          <ac:picMkLst>
            <pc:docMk/>
            <pc:sldMk cId="258444643" sldId="256"/>
            <ac:picMk id="21" creationId="{9516C47E-F5E5-4652-8F23-7DB90C7006ED}"/>
          </ac:picMkLst>
        </pc:picChg>
        <pc:picChg chg="add mod">
          <ac:chgData name="Inés Rebollo" userId="S::irebollo@inia.org.uy::fefd061b-f82d-421e-9b8a-369d8b57b677" providerId="AD" clId="Web-{1E3831DB-5470-64C2-B7F6-B790577523CB}" dt="2021-09-15T14:50:57.089" v="119" actId="1076"/>
          <ac:picMkLst>
            <pc:docMk/>
            <pc:sldMk cId="258444643" sldId="256"/>
            <ac:picMk id="27" creationId="{DD786C59-F9BA-4C18-BC61-722F4D2F953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15T14:02:44.514" idx="4">
    <p:pos x="7488" y="230"/>
    <p:text>[@Sheila Scheffel] [@Inés Rebollo] habría que agregar en algún lado del poster el logo ANII que financió el proyecto
</p:text>
    <p:extLst>
      <p:ext uri="{C676402C-5697-4E1C-873F-D02D1690AC5C}">
        <p15:threadingInfo xmlns:p15="http://schemas.microsoft.com/office/powerpoint/2012/main" timeZoneBias="420"/>
      </p:ext>
    </p:extLst>
  </p:cm>
  <p:cm authorId="2" dt="2021-09-17T06:38:17.773" idx="1">
    <p:pos x="7488" y="326"/>
    <p:text>Listo
</p:text>
    <p:extLst>
      <p:ext uri="{C676402C-5697-4E1C-873F-D02D1690AC5C}">
        <p15:threadingInfo xmlns:p15="http://schemas.microsoft.com/office/powerpoint/2012/main" timeZoneBias="420">
          <p15:parentCm authorId="1" idx="4"/>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17/09/2021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17/09/2021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17/09/2021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17/09/2021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 name="Retângulo 23"/>
          <p:cNvSpPr/>
          <p:nvPr/>
        </p:nvSpPr>
        <p:spPr>
          <a:xfrm>
            <a:off x="261328" y="3574043"/>
            <a:ext cx="3907860" cy="3109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b="1">
                <a:solidFill>
                  <a:srgbClr val="2A808D"/>
                </a:solidFill>
              </a:rPr>
              <a:t>Materials and methods</a:t>
            </a:r>
            <a:endParaRPr lang="pt-BR" sz="1100">
              <a:solidFill>
                <a:srgbClr val="000000"/>
              </a:solidFill>
              <a:cs typeface="Calibri" panose="020F0502020204030204"/>
            </a:endParaRPr>
          </a:p>
          <a:p>
            <a:pPr algn="just"/>
            <a:r>
              <a:rPr lang="en-US" sz="1100">
                <a:solidFill>
                  <a:schemeClr val="tx1"/>
                </a:solidFill>
              </a:rPr>
              <a:t>Original data consisted of records from 1997 to 2020 of field trials, disease, and grain quality evaluation, of inbred lines in all evaluation stages and its pedigree records, available in separate spreadsheets with a variety of formats. </a:t>
            </a:r>
            <a:endParaRPr lang="pt-BR" sz="1000">
              <a:solidFill>
                <a:schemeClr val="tx1"/>
              </a:solidFill>
            </a:endParaRPr>
          </a:p>
          <a:p>
            <a:pPr algn="just"/>
            <a:endParaRPr lang="en-US" sz="1000">
              <a:solidFill>
                <a:schemeClr val="tx1"/>
              </a:solidFill>
              <a:cs typeface="Calibri"/>
            </a:endParaRPr>
          </a:p>
          <a:p>
            <a:pPr algn="just"/>
            <a:endParaRPr lang="en-US" sz="1000">
              <a:solidFill>
                <a:schemeClr val="tx1"/>
              </a:solidFill>
              <a:cs typeface="Calibri"/>
            </a:endParaRPr>
          </a:p>
          <a:p>
            <a:pPr algn="just"/>
            <a:endParaRPr lang="en-US" sz="1000">
              <a:solidFill>
                <a:schemeClr val="tx1"/>
              </a:solidFill>
            </a:endParaRPr>
          </a:p>
          <a:p>
            <a:pPr algn="just"/>
            <a:endParaRPr lang="en-US" sz="1000">
              <a:solidFill>
                <a:schemeClr val="tx1"/>
              </a:solidFill>
              <a:cs typeface="Calibri"/>
            </a:endParaRPr>
          </a:p>
          <a:p>
            <a:pPr algn="just"/>
            <a:endParaRPr lang="en-US" sz="1000">
              <a:solidFill>
                <a:schemeClr val="tx1"/>
              </a:solidFill>
            </a:endParaRPr>
          </a:p>
          <a:p>
            <a:pPr algn="just"/>
            <a:endParaRPr lang="en-US" sz="1000">
              <a:solidFill>
                <a:schemeClr val="tx1"/>
              </a:solidFill>
            </a:endParaRPr>
          </a:p>
          <a:p>
            <a:pPr algn="just"/>
            <a:endParaRPr lang="en-US" sz="1000">
              <a:solidFill>
                <a:schemeClr val="tx1"/>
              </a:solidFill>
            </a:endParaRPr>
          </a:p>
          <a:p>
            <a:pPr algn="just"/>
            <a:r>
              <a:rPr lang="en-US" sz="1100">
                <a:solidFill>
                  <a:schemeClr val="tx1"/>
                </a:solidFill>
              </a:rPr>
              <a:t>The data processing (Figure 1) included merging all available spreadsheets, standardization of missing data and levels of categorical variables, and application of data quality with statistical and agronomic criteria. The full dataset was analyzed with a joint model with all terms as random variables to study variance partition, and by each trial separately to compute trial’s heritability (H</a:t>
            </a:r>
            <a:r>
              <a:rPr lang="en-US" sz="1100" baseline="30000">
                <a:solidFill>
                  <a:schemeClr val="tx1"/>
                </a:solidFill>
              </a:rPr>
              <a:t>2</a:t>
            </a:r>
            <a:r>
              <a:rPr lang="en-US" sz="1100">
                <a:solidFill>
                  <a:schemeClr val="tx1"/>
                </a:solidFill>
              </a:rPr>
              <a:t>) and coefficient of variation (CV)</a:t>
            </a:r>
            <a:endParaRPr lang="pt-BR" sz="1100">
              <a:solidFill>
                <a:schemeClr val="tx1"/>
              </a:solidFill>
              <a:cs typeface="Calibri"/>
            </a:endParaRP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341424" y="32578"/>
            <a:ext cx="1140039" cy="1047749"/>
          </a:xfrm>
          <a:prstGeom prst="rect">
            <a:avLst/>
          </a:prstGeom>
        </p:spPr>
      </p:pic>
      <p:sp>
        <p:nvSpPr>
          <p:cNvPr id="5" name="CaixaDeTexto 4"/>
          <p:cNvSpPr txBox="1"/>
          <p:nvPr/>
        </p:nvSpPr>
        <p:spPr>
          <a:xfrm>
            <a:off x="1388459" y="64619"/>
            <a:ext cx="1937657" cy="461665"/>
          </a:xfrm>
          <a:prstGeom prst="rect">
            <a:avLst/>
          </a:prstGeom>
          <a:noFill/>
        </p:spPr>
        <p:txBody>
          <a:bodyPr wrap="square" rtlCol="0">
            <a:spAutoFit/>
          </a:bodyPr>
          <a:lstStyle/>
          <a:p>
            <a:r>
              <a:rPr lang="pt-BR" sz="2400">
                <a:solidFill>
                  <a:srgbClr val="000000"/>
                </a:solidFill>
                <a:latin typeface="Arial" panose="020B0604020202020204" pitchFamily="34" charset="0"/>
                <a:cs typeface="Arial" panose="020B0604020202020204" pitchFamily="34" charset="0"/>
              </a:rPr>
              <a:t>5th IMPB</a:t>
            </a:r>
          </a:p>
        </p:txBody>
      </p:sp>
      <p:sp>
        <p:nvSpPr>
          <p:cNvPr id="6" name="CaixaDeTexto 5"/>
          <p:cNvSpPr txBox="1"/>
          <p:nvPr/>
        </p:nvSpPr>
        <p:spPr>
          <a:xfrm>
            <a:off x="2714506" y="11340"/>
            <a:ext cx="1992852" cy="400110"/>
          </a:xfrm>
          <a:prstGeom prst="rect">
            <a:avLst/>
          </a:prstGeom>
          <a:noFill/>
        </p:spPr>
        <p:txBody>
          <a:bodyPr wrap="square" rtlCol="0">
            <a:spAutoFit/>
          </a:bodyPr>
          <a:lstStyle/>
          <a:p>
            <a:r>
              <a:rPr lang="pt-BR" sz="1000">
                <a:solidFill>
                  <a:srgbClr val="000000"/>
                </a:solidFill>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711743" y="165490"/>
            <a:ext cx="6409508" cy="276999"/>
          </a:xfrm>
          <a:prstGeom prst="rect">
            <a:avLst/>
          </a:prstGeom>
          <a:noFill/>
        </p:spPr>
        <p:txBody>
          <a:bodyPr wrap="square" rtlCol="0">
            <a:spAutoFit/>
          </a:bodyPr>
          <a:lstStyle/>
          <a:p>
            <a:pPr algn="just"/>
            <a:r>
              <a:rPr lang="en-US" sz="1200">
                <a:solidFill>
                  <a:srgbClr val="000000"/>
                </a:solidFill>
                <a:latin typeface="Arial" panose="020B0604020202020204" pitchFamily="34" charset="0"/>
                <a:cs typeface="Arial" panose="020B0604020202020204" pitchFamily="34" charset="0"/>
              </a:rPr>
              <a:t>INTEGRATED DATA ANALYSIS AS A TOOL TO REVOLUTIONIZE PLANT BREEDING</a:t>
            </a:r>
            <a:endParaRPr lang="pt-BR" sz="1200">
              <a:solidFill>
                <a:srgbClr val="000000"/>
              </a:solidFill>
              <a:latin typeface="Arial" panose="020B0604020202020204" pitchFamily="34" charset="0"/>
              <a:cs typeface="Arial" panose="020B0604020202020204" pitchFamily="34" charset="0"/>
            </a:endParaRPr>
          </a:p>
        </p:txBody>
      </p:sp>
      <p:sp>
        <p:nvSpPr>
          <p:cNvPr id="9" name="CaixaDeTexto 8"/>
          <p:cNvSpPr txBox="1"/>
          <p:nvPr/>
        </p:nvSpPr>
        <p:spPr>
          <a:xfrm>
            <a:off x="1851484" y="360401"/>
            <a:ext cx="8379845" cy="707886"/>
          </a:xfrm>
          <a:prstGeom prst="rect">
            <a:avLst/>
          </a:prstGeom>
          <a:noFill/>
        </p:spPr>
        <p:txBody>
          <a:bodyPr wrap="square" lIns="91440" tIns="45720" rIns="91440" bIns="45720" rtlCol="0" anchor="t">
            <a:spAutoFit/>
          </a:bodyPr>
          <a:lstStyle/>
          <a:p>
            <a:pPr algn="ctr">
              <a:spcBef>
                <a:spcPct val="0"/>
              </a:spcBef>
              <a:defRPr/>
            </a:pPr>
            <a:r>
              <a:rPr lang="en-US" sz="2000" b="1">
                <a:ea typeface="+mn-lt"/>
                <a:cs typeface="+mn-lt"/>
              </a:rPr>
              <a:t>CONSOLIDATING 23 YEARS OF HISTORICAL DATA FROM A PUBLIC SUBTROPICAL IRRIGATED RICE BREEDING PROGRAM</a:t>
            </a:r>
            <a:endParaRPr lang="en-US" sz="2000">
              <a:ea typeface="+mn-lt"/>
              <a:cs typeface="+mn-lt"/>
            </a:endParaRPr>
          </a:p>
        </p:txBody>
      </p:sp>
      <p:sp>
        <p:nvSpPr>
          <p:cNvPr id="11" name="Rectangle 20"/>
          <p:cNvSpPr>
            <a:spLocks noChangeArrowheads="1"/>
          </p:cNvSpPr>
          <p:nvPr/>
        </p:nvSpPr>
        <p:spPr bwMode="auto">
          <a:xfrm rot="10800000" flipV="1">
            <a:off x="1756666" y="946809"/>
            <a:ext cx="822139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a:r>
              <a:rPr lang="en-GB" sz="1100">
                <a:latin typeface="Arial"/>
                <a:cs typeface="Arial"/>
              </a:rPr>
              <a:t>S. Scheffel</a:t>
            </a:r>
            <a:r>
              <a:rPr lang="en-US" sz="1100" baseline="30000">
                <a:latin typeface="Arial"/>
                <a:cs typeface="Arial"/>
              </a:rPr>
              <a:t>1</a:t>
            </a:r>
            <a:r>
              <a:rPr lang="en-GB" sz="1100">
                <a:latin typeface="Arial"/>
                <a:cs typeface="Arial"/>
              </a:rPr>
              <a:t>, I. Rebollo</a:t>
            </a:r>
            <a:r>
              <a:rPr lang="en-US" sz="1100" baseline="30000">
                <a:latin typeface="Arial"/>
                <a:cs typeface="Arial"/>
              </a:rPr>
              <a:t>1</a:t>
            </a:r>
            <a:r>
              <a:rPr lang="en-GB" sz="1100">
                <a:latin typeface="Arial"/>
                <a:cs typeface="Arial"/>
              </a:rPr>
              <a:t>, P. Blanco</a:t>
            </a:r>
            <a:r>
              <a:rPr lang="en-GB" sz="1100" baseline="30000">
                <a:latin typeface="Arial"/>
                <a:cs typeface="Arial"/>
              </a:rPr>
              <a:t>1</a:t>
            </a:r>
            <a:r>
              <a:rPr lang="en-GB" sz="1100">
                <a:latin typeface="Arial"/>
                <a:cs typeface="Arial"/>
              </a:rPr>
              <a:t>, F. Molina</a:t>
            </a:r>
            <a:r>
              <a:rPr lang="en-GB" sz="1100" baseline="30000">
                <a:latin typeface="Arial"/>
                <a:cs typeface="Arial"/>
              </a:rPr>
              <a:t>1</a:t>
            </a:r>
            <a:r>
              <a:rPr lang="en-GB" sz="1100">
                <a:latin typeface="Arial"/>
                <a:cs typeface="Arial"/>
              </a:rPr>
              <a:t>, F. Pérez de Vida</a:t>
            </a:r>
            <a:r>
              <a:rPr lang="en-GB" sz="1100" baseline="30000">
                <a:latin typeface="Arial"/>
                <a:cs typeface="Arial"/>
              </a:rPr>
              <a:t>1</a:t>
            </a:r>
            <a:r>
              <a:rPr lang="en-GB" sz="1100">
                <a:latin typeface="Arial"/>
                <a:cs typeface="Arial"/>
              </a:rPr>
              <a:t>, </a:t>
            </a:r>
            <a:r>
              <a:rPr lang="en-GB" sz="1100" u="sng">
                <a:latin typeface="Arial"/>
                <a:cs typeface="Arial"/>
              </a:rPr>
              <a:t>J. E. Rosas</a:t>
            </a:r>
            <a:r>
              <a:rPr lang="en-GB" sz="1100" baseline="30000">
                <a:latin typeface="Arial"/>
                <a:cs typeface="Arial"/>
              </a:rPr>
              <a:t>1*</a:t>
            </a:r>
            <a:endParaRPr lang="es-ES" baseline="30000"/>
          </a:p>
        </p:txBody>
      </p:sp>
      <p:sp>
        <p:nvSpPr>
          <p:cNvPr id="12" name="Retângulo 11"/>
          <p:cNvSpPr/>
          <p:nvPr/>
        </p:nvSpPr>
        <p:spPr>
          <a:xfrm>
            <a:off x="2825930" y="1134296"/>
            <a:ext cx="6096000" cy="246221"/>
          </a:xfrm>
          <a:prstGeom prst="rect">
            <a:avLst/>
          </a:prstGeom>
        </p:spPr>
        <p:txBody>
          <a:bodyPr lIns="91440" tIns="45720" rIns="91440" bIns="45720" anchor="t">
            <a:spAutoFit/>
          </a:bodyPr>
          <a:lstStyle/>
          <a:p>
            <a:pPr algn="ctr">
              <a:defRPr/>
            </a:pPr>
            <a:r>
              <a:rPr lang="en-US" sz="1000" baseline="30000">
                <a:solidFill>
                  <a:srgbClr val="000000"/>
                </a:solidFill>
                <a:latin typeface="Arial"/>
                <a:cs typeface="Arial"/>
              </a:rPr>
              <a:t>1</a:t>
            </a:r>
            <a:r>
              <a:rPr lang="en-US" sz="1000">
                <a:solidFill>
                  <a:srgbClr val="000000"/>
                </a:solidFill>
                <a:latin typeface="Arial"/>
                <a:cs typeface="Arial"/>
              </a:rPr>
              <a:t>INIA, Uruguay. *jrosas@inia.org.uy</a:t>
            </a:r>
          </a:p>
        </p:txBody>
      </p:sp>
      <p:sp>
        <p:nvSpPr>
          <p:cNvPr id="22" name="Retângulo 21"/>
          <p:cNvSpPr/>
          <p:nvPr/>
        </p:nvSpPr>
        <p:spPr>
          <a:xfrm>
            <a:off x="238402" y="1365738"/>
            <a:ext cx="3904828" cy="140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400" b="1">
                <a:solidFill>
                  <a:srgbClr val="2A808D"/>
                </a:solidFill>
              </a:rPr>
              <a:t>Introduction</a:t>
            </a:r>
            <a:br>
              <a:rPr lang="en-US" sz="1100"/>
            </a:br>
            <a:r>
              <a:rPr lang="en-US" sz="1100">
                <a:solidFill>
                  <a:schemeClr val="tx1"/>
                </a:solidFill>
              </a:rPr>
              <a:t>Rice is one of the major staple foods worldwide. INIA's rice breeding program (IRBP) has been delivering Uruguay’s most grown rice cultivars since 1987. The program is currently organized into four components based on germplasm and grain quality types: Tropical Japonica, Indica, Temperate Japonica and Clearfield. Up to date, field trial data was stored separately, hindering the joint analysis of multiple trials and years. </a:t>
            </a:r>
            <a:endParaRPr lang="pt-BR" sz="1100">
              <a:solidFill>
                <a:schemeClr val="tx1"/>
              </a:solidFill>
              <a:cs typeface="Calibri" panose="020F0502020204030204"/>
            </a:endParaRPr>
          </a:p>
        </p:txBody>
      </p:sp>
      <p:sp>
        <p:nvSpPr>
          <p:cNvPr id="23" name="Retângulo 22"/>
          <p:cNvSpPr/>
          <p:nvPr/>
        </p:nvSpPr>
        <p:spPr>
          <a:xfrm>
            <a:off x="241654" y="2798321"/>
            <a:ext cx="3906864" cy="74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400" b="1">
                <a:solidFill>
                  <a:srgbClr val="2A808D"/>
                </a:solidFill>
              </a:rPr>
              <a:t>Objective</a:t>
            </a:r>
            <a:br>
              <a:rPr lang="en-US" sz="1100">
                <a:solidFill>
                  <a:schemeClr val="tx1"/>
                </a:solidFill>
              </a:rPr>
            </a:br>
            <a:r>
              <a:rPr lang="en-US" sz="1100">
                <a:solidFill>
                  <a:schemeClr val="tx1"/>
                </a:solidFill>
              </a:rPr>
              <a:t>The aim of this work is to gather all available information of IRPB's field trials to facilitate joint analysis and thus make a more efficient use of the program’s information. </a:t>
            </a:r>
            <a:endParaRPr lang="pt-BR" sz="1100">
              <a:solidFill>
                <a:schemeClr val="tx1"/>
              </a:solidFill>
            </a:endParaRPr>
          </a:p>
        </p:txBody>
      </p:sp>
      <p:sp>
        <p:nvSpPr>
          <p:cNvPr id="25" name="Retângulo 24"/>
          <p:cNvSpPr/>
          <p:nvPr/>
        </p:nvSpPr>
        <p:spPr>
          <a:xfrm>
            <a:off x="4115135" y="1438604"/>
            <a:ext cx="4071004" cy="1845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400" b="1">
                <a:solidFill>
                  <a:srgbClr val="2A808D"/>
                </a:solidFill>
              </a:rPr>
              <a:t>Results and Discussion</a:t>
            </a:r>
            <a:endParaRPr lang="pt-BR" sz="1100">
              <a:solidFill>
                <a:srgbClr val="000000"/>
              </a:solidFill>
            </a:endParaRPr>
          </a:p>
          <a:p>
            <a:pPr algn="just"/>
            <a:r>
              <a:rPr lang="en-US" sz="1100">
                <a:solidFill>
                  <a:schemeClr val="tx1"/>
                </a:solidFill>
              </a:rPr>
              <a:t>The final unified database consisted of 1,526,415 data points corresponding to 1,007 trials, 12 locations, 23 years, 92,541 records, and 19,447 lines under evaluation, of which 965 had genotypic information (Figure 2). The most represented component is Tropical Japonica (49.8%), followed by Indica (38.8%), Clearfield (9%) and Temperate Japonica (2.5%). Most information corresponds to one location, UEPL, and advanced evaluation stages are present in three locations. </a:t>
            </a:r>
            <a:endParaRPr lang="en-US" sz="1100">
              <a:solidFill>
                <a:schemeClr val="tx1"/>
              </a:solidFill>
              <a:cs typeface="Calibri"/>
            </a:endParaRPr>
          </a:p>
          <a:p>
            <a:pPr algn="just"/>
            <a:endParaRPr lang="en-US" sz="1100">
              <a:solidFill>
                <a:schemeClr val="tx1"/>
              </a:solidFill>
            </a:endParaRPr>
          </a:p>
          <a:p>
            <a:pPr algn="just"/>
            <a:endParaRPr lang="en-US" sz="1100">
              <a:solidFill>
                <a:schemeClr val="tx1"/>
              </a:solidFill>
            </a:endParaRPr>
          </a:p>
        </p:txBody>
      </p:sp>
      <p:sp>
        <p:nvSpPr>
          <p:cNvPr id="26" name="Retângulo 25"/>
          <p:cNvSpPr/>
          <p:nvPr/>
        </p:nvSpPr>
        <p:spPr>
          <a:xfrm>
            <a:off x="8153472" y="1409481"/>
            <a:ext cx="3909400" cy="508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a:solidFill>
                  <a:schemeClr val="tx1"/>
                </a:solidFill>
              </a:rPr>
              <a:t>Grain yield correlated significantly with all variables, and negatively with some disease and quality related variables (Figure 4). </a:t>
            </a:r>
            <a:endParaRPr lang="pt-BR" sz="1100">
              <a:solidFill>
                <a:schemeClr val="tx1"/>
              </a:solidFill>
            </a:endParaRPr>
          </a:p>
        </p:txBody>
      </p:sp>
      <p:sp>
        <p:nvSpPr>
          <p:cNvPr id="28" name="Retângulo 27"/>
          <p:cNvSpPr/>
          <p:nvPr/>
        </p:nvSpPr>
        <p:spPr>
          <a:xfrm>
            <a:off x="8201896" y="5854606"/>
            <a:ext cx="3906959" cy="866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400" b="1">
                <a:solidFill>
                  <a:srgbClr val="2A808D"/>
                </a:solidFill>
              </a:rPr>
              <a:t>Conclusion</a:t>
            </a:r>
            <a:endParaRPr lang="pt-BR" sz="1400" b="1">
              <a:solidFill>
                <a:srgbClr val="2A808D"/>
              </a:solidFill>
              <a:cs typeface="Calibri"/>
            </a:endParaRPr>
          </a:p>
          <a:p>
            <a:pPr algn="just"/>
            <a:r>
              <a:rPr lang="en-US" sz="1100">
                <a:solidFill>
                  <a:schemeClr val="tx1"/>
                </a:solidFill>
              </a:rPr>
              <a:t>The consolidated dataset generated in this work is enabling joint analyses with higher genetic value prediction accuracy, contributing to improve the genetic gain and efficiency of IRBP.</a:t>
            </a:r>
            <a:endParaRPr lang="pt-BR" sz="1100">
              <a:solidFill>
                <a:schemeClr val="tx1"/>
              </a:solidFill>
              <a:cs typeface="Calibri"/>
            </a:endParaRPr>
          </a:p>
        </p:txBody>
      </p:sp>
      <p:pic>
        <p:nvPicPr>
          <p:cNvPr id="31" name="Imagen 31">
            <a:extLst>
              <a:ext uri="{FF2B5EF4-FFF2-40B4-BE49-F238E27FC236}">
                <a16:creationId xmlns:a16="http://schemas.microsoft.com/office/drawing/2014/main" id="{F2E07393-2DB6-4438-B4A2-57B81B4021BB}"/>
              </a:ext>
            </a:extLst>
          </p:cNvPr>
          <p:cNvPicPr>
            <a:picLocks noChangeAspect="1"/>
          </p:cNvPicPr>
          <p:nvPr/>
        </p:nvPicPr>
        <p:blipFill>
          <a:blip r:embed="rId3"/>
          <a:stretch>
            <a:fillRect/>
          </a:stretch>
        </p:blipFill>
        <p:spPr>
          <a:xfrm>
            <a:off x="10819696" y="267804"/>
            <a:ext cx="998855" cy="514847"/>
          </a:xfrm>
          <a:prstGeom prst="rect">
            <a:avLst/>
          </a:prstGeom>
        </p:spPr>
      </p:pic>
      <p:pic>
        <p:nvPicPr>
          <p:cNvPr id="2" name="Imagen 9" descr="Imagen que contiene Icono&#10;&#10;Descripción generada automáticamente">
            <a:extLst>
              <a:ext uri="{FF2B5EF4-FFF2-40B4-BE49-F238E27FC236}">
                <a16:creationId xmlns:a16="http://schemas.microsoft.com/office/drawing/2014/main" id="{124839EB-F728-44BB-B595-C8A833A7F82F}"/>
              </a:ext>
            </a:extLst>
          </p:cNvPr>
          <p:cNvPicPr>
            <a:picLocks noChangeAspect="1"/>
          </p:cNvPicPr>
          <p:nvPr/>
        </p:nvPicPr>
        <p:blipFill>
          <a:blip r:embed="rId4"/>
          <a:stretch>
            <a:fillRect/>
          </a:stretch>
        </p:blipFill>
        <p:spPr>
          <a:xfrm>
            <a:off x="312988" y="4500482"/>
            <a:ext cx="2276804" cy="961959"/>
          </a:xfrm>
          <a:prstGeom prst="rect">
            <a:avLst/>
          </a:prstGeom>
        </p:spPr>
      </p:pic>
      <p:sp>
        <p:nvSpPr>
          <p:cNvPr id="36" name="CuadroTexto 35">
            <a:extLst>
              <a:ext uri="{FF2B5EF4-FFF2-40B4-BE49-F238E27FC236}">
                <a16:creationId xmlns:a16="http://schemas.microsoft.com/office/drawing/2014/main" id="{9DCEA7A4-D115-4C19-AC9B-5A80D91CB3CA}"/>
              </a:ext>
            </a:extLst>
          </p:cNvPr>
          <p:cNvSpPr txBox="1"/>
          <p:nvPr/>
        </p:nvSpPr>
        <p:spPr>
          <a:xfrm>
            <a:off x="8184181" y="4886208"/>
            <a:ext cx="2310198" cy="1107996"/>
          </a:xfrm>
          <a:prstGeom prst="rect">
            <a:avLst/>
          </a:prstGeom>
          <a:noFill/>
        </p:spPr>
        <p:txBody>
          <a:bodyPr wrap="square">
            <a:spAutoFit/>
          </a:bodyPr>
          <a:lstStyle/>
          <a:p>
            <a:pPr algn="just"/>
            <a:r>
              <a:rPr lang="en-US" sz="1100"/>
              <a:t>All components showed a similar pattern of variation partition (Figure 5). Most phenotypic variance was explained by environment related effects (trial, year, location) and genotype by environment effects.</a:t>
            </a:r>
          </a:p>
        </p:txBody>
      </p:sp>
      <p:sp>
        <p:nvSpPr>
          <p:cNvPr id="37" name="CuadroTexto 36">
            <a:extLst>
              <a:ext uri="{FF2B5EF4-FFF2-40B4-BE49-F238E27FC236}">
                <a16:creationId xmlns:a16="http://schemas.microsoft.com/office/drawing/2014/main" id="{4F1988F9-2E4F-4630-84DF-06C2AE990718}"/>
              </a:ext>
            </a:extLst>
          </p:cNvPr>
          <p:cNvSpPr txBox="1"/>
          <p:nvPr/>
        </p:nvSpPr>
        <p:spPr>
          <a:xfrm>
            <a:off x="4116126" y="4566252"/>
            <a:ext cx="4070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900" b="1"/>
              <a:t>Figure 2.</a:t>
            </a:r>
            <a:r>
              <a:rPr lang="en-US" sz="900"/>
              <a:t> Number of records by year colored by component (A) and number of records by location colored by evaluation stage (B).</a:t>
            </a:r>
            <a:endParaRPr lang="en-US" sz="900">
              <a:cs typeface="Calibri"/>
            </a:endParaRPr>
          </a:p>
        </p:txBody>
      </p:sp>
      <p:sp>
        <p:nvSpPr>
          <p:cNvPr id="39" name="CuadroTexto 38">
            <a:extLst>
              <a:ext uri="{FF2B5EF4-FFF2-40B4-BE49-F238E27FC236}">
                <a16:creationId xmlns:a16="http://schemas.microsoft.com/office/drawing/2014/main" id="{B907FE82-5D12-4D1C-A179-A3A1301F81FC}"/>
              </a:ext>
            </a:extLst>
          </p:cNvPr>
          <p:cNvSpPr txBox="1"/>
          <p:nvPr/>
        </p:nvSpPr>
        <p:spPr>
          <a:xfrm>
            <a:off x="6511107" y="5158056"/>
            <a:ext cx="159231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t>Figure 3. </a:t>
            </a:r>
            <a:r>
              <a:rPr lang="en-US" sz="900"/>
              <a:t>Trial's heritability (H</a:t>
            </a:r>
            <a:r>
              <a:rPr lang="en-US" sz="900" baseline="30000"/>
              <a:t>2</a:t>
            </a:r>
            <a:r>
              <a:rPr lang="en-US" sz="900"/>
              <a:t>) by genetic variance (A) and by coefficient of variation (B). The regression line is shown in blue.</a:t>
            </a:r>
            <a:endParaRPr lang="en-US" sz="900">
              <a:cs typeface="Calibri"/>
            </a:endParaRPr>
          </a:p>
        </p:txBody>
      </p:sp>
      <p:sp>
        <p:nvSpPr>
          <p:cNvPr id="45" name="CuadroTexto 44">
            <a:extLst>
              <a:ext uri="{FF2B5EF4-FFF2-40B4-BE49-F238E27FC236}">
                <a16:creationId xmlns:a16="http://schemas.microsoft.com/office/drawing/2014/main" id="{658D7E3D-E51C-4B0F-BDD4-D729F4E38CB7}"/>
              </a:ext>
            </a:extLst>
          </p:cNvPr>
          <p:cNvSpPr txBox="1"/>
          <p:nvPr/>
        </p:nvSpPr>
        <p:spPr>
          <a:xfrm>
            <a:off x="8202501" y="3557223"/>
            <a:ext cx="3747766"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900" b="1"/>
              <a:t>Figure 4.</a:t>
            </a:r>
            <a:r>
              <a:rPr lang="es-ES" sz="900"/>
              <a:t> </a:t>
            </a:r>
            <a:r>
              <a:rPr lang="en-US" sz="900">
                <a:ea typeface="+mn-lt"/>
                <a:cs typeface="+mn-lt"/>
              </a:rPr>
              <a:t>Distribution (lower triangle), correlations (upper triangle) and density (diagonal) of grain yield (GY), plant height (PH), days to flowering (DTF), leaf blast (LB), Sclerotium oryzae (SO), Rhizoctonia oryzae-</a:t>
            </a:r>
            <a:r>
              <a:rPr lang="en-US" sz="900" err="1">
                <a:ea typeface="+mn-lt"/>
                <a:cs typeface="+mn-lt"/>
              </a:rPr>
              <a:t>sativae</a:t>
            </a:r>
            <a:r>
              <a:rPr lang="en-US" sz="900">
                <a:ea typeface="+mn-lt"/>
                <a:cs typeface="+mn-lt"/>
              </a:rPr>
              <a:t> (ROS), proportion of head rice (PHR), grain chalkiness (GC), stained milled grain (SM), </a:t>
            </a:r>
            <a:r>
              <a:rPr lang="en-US" sz="900" err="1">
                <a:ea typeface="+mn-lt"/>
                <a:cs typeface="+mn-lt"/>
              </a:rPr>
              <a:t>amilose</a:t>
            </a:r>
            <a:r>
              <a:rPr lang="en-US" sz="900">
                <a:ea typeface="+mn-lt"/>
                <a:cs typeface="+mn-lt"/>
              </a:rPr>
              <a:t> content (AC) and alkali digestion value (ADV).</a:t>
            </a:r>
            <a:endParaRPr lang="es-ES" sz="900">
              <a:ea typeface="+mn-lt"/>
              <a:cs typeface="+mn-lt"/>
            </a:endParaRPr>
          </a:p>
        </p:txBody>
      </p:sp>
      <p:pic>
        <p:nvPicPr>
          <p:cNvPr id="14" name="Imagen 15">
            <a:extLst>
              <a:ext uri="{FF2B5EF4-FFF2-40B4-BE49-F238E27FC236}">
                <a16:creationId xmlns:a16="http://schemas.microsoft.com/office/drawing/2014/main" id="{32B606FA-3590-4D62-816D-6AA4A857D6F0}"/>
              </a:ext>
            </a:extLst>
          </p:cNvPr>
          <p:cNvPicPr>
            <a:picLocks noChangeAspect="1"/>
          </p:cNvPicPr>
          <p:nvPr/>
        </p:nvPicPr>
        <p:blipFill>
          <a:blip r:embed="rId5"/>
          <a:stretch>
            <a:fillRect/>
          </a:stretch>
        </p:blipFill>
        <p:spPr>
          <a:xfrm>
            <a:off x="8351629" y="1874510"/>
            <a:ext cx="3387731" cy="1678876"/>
          </a:xfrm>
          <a:prstGeom prst="rect">
            <a:avLst/>
          </a:prstGeom>
        </p:spPr>
      </p:pic>
      <p:sp>
        <p:nvSpPr>
          <p:cNvPr id="46" name="CuadroTexto 45">
            <a:extLst>
              <a:ext uri="{FF2B5EF4-FFF2-40B4-BE49-F238E27FC236}">
                <a16:creationId xmlns:a16="http://schemas.microsoft.com/office/drawing/2014/main" id="{BC56D954-AFB6-408A-B983-835297D276BD}"/>
              </a:ext>
            </a:extLst>
          </p:cNvPr>
          <p:cNvSpPr txBox="1"/>
          <p:nvPr/>
        </p:nvSpPr>
        <p:spPr>
          <a:xfrm>
            <a:off x="8221858" y="4376932"/>
            <a:ext cx="2218337"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900" b="1"/>
              <a:t>Figure 5.</a:t>
            </a:r>
            <a:r>
              <a:rPr lang="en-US" sz="900"/>
              <a:t> Variance and standard deviation analysis per component colored by source of variation.</a:t>
            </a:r>
            <a:endParaRPr lang="en-US" sz="900">
              <a:ea typeface="+mn-lt"/>
              <a:cs typeface="+mn-lt"/>
            </a:endParaRPr>
          </a:p>
        </p:txBody>
      </p:sp>
      <p:pic>
        <p:nvPicPr>
          <p:cNvPr id="16" name="Imagen 16" descr="Gráfico, Gráfico de barras&#10;&#10;Descripción generada automáticamente">
            <a:extLst>
              <a:ext uri="{FF2B5EF4-FFF2-40B4-BE49-F238E27FC236}">
                <a16:creationId xmlns:a16="http://schemas.microsoft.com/office/drawing/2014/main" id="{17C03E68-614C-40DA-8D68-2B9183292949}"/>
              </a:ext>
            </a:extLst>
          </p:cNvPr>
          <p:cNvPicPr>
            <a:picLocks noChangeAspect="1"/>
          </p:cNvPicPr>
          <p:nvPr/>
        </p:nvPicPr>
        <p:blipFill>
          <a:blip r:embed="rId6"/>
          <a:stretch>
            <a:fillRect/>
          </a:stretch>
        </p:blipFill>
        <p:spPr>
          <a:xfrm>
            <a:off x="10466806" y="4316735"/>
            <a:ext cx="1510553" cy="1752117"/>
          </a:xfrm>
          <a:prstGeom prst="rect">
            <a:avLst/>
          </a:prstGeom>
        </p:spPr>
      </p:pic>
      <p:sp>
        <p:nvSpPr>
          <p:cNvPr id="44" name="CuadroTexto 43">
            <a:extLst>
              <a:ext uri="{FF2B5EF4-FFF2-40B4-BE49-F238E27FC236}">
                <a16:creationId xmlns:a16="http://schemas.microsoft.com/office/drawing/2014/main" id="{7DC4E32A-B69C-4C1E-8AAD-9B445DFA543A}"/>
              </a:ext>
            </a:extLst>
          </p:cNvPr>
          <p:cNvSpPr txBox="1"/>
          <p:nvPr/>
        </p:nvSpPr>
        <p:spPr>
          <a:xfrm>
            <a:off x="2575144" y="4597333"/>
            <a:ext cx="140419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900" b="1"/>
              <a:t>Figure </a:t>
            </a:r>
            <a:r>
              <a:rPr lang="en-US" sz="900" b="1"/>
              <a:t>1. </a:t>
            </a:r>
            <a:r>
              <a:rPr lang="en-US" sz="900"/>
              <a:t>Data processing for gathering each trial's information into a database. </a:t>
            </a:r>
            <a:endParaRPr lang="es-ES" sz="900">
              <a:cs typeface="Calibri"/>
            </a:endParaRPr>
          </a:p>
        </p:txBody>
      </p:sp>
      <p:grpSp>
        <p:nvGrpSpPr>
          <p:cNvPr id="3" name="Grupo 2">
            <a:extLst>
              <a:ext uri="{FF2B5EF4-FFF2-40B4-BE49-F238E27FC236}">
                <a16:creationId xmlns:a16="http://schemas.microsoft.com/office/drawing/2014/main" id="{AB9399A4-C6D0-4E0C-AC3F-72D4B1247561}"/>
              </a:ext>
            </a:extLst>
          </p:cNvPr>
          <p:cNvGrpSpPr/>
          <p:nvPr/>
        </p:nvGrpSpPr>
        <p:grpSpPr>
          <a:xfrm>
            <a:off x="4154293" y="4970894"/>
            <a:ext cx="2408102" cy="1250442"/>
            <a:chOff x="4154293" y="4989748"/>
            <a:chExt cx="2408102" cy="1250442"/>
          </a:xfrm>
        </p:grpSpPr>
        <p:pic>
          <p:nvPicPr>
            <p:cNvPr id="17" name="Imagen 19" descr="Gráfico, Gráfico de dispersión&#10;&#10;Descripción generada automáticamente">
              <a:extLst>
                <a:ext uri="{FF2B5EF4-FFF2-40B4-BE49-F238E27FC236}">
                  <a16:creationId xmlns:a16="http://schemas.microsoft.com/office/drawing/2014/main" id="{52BF4BF3-B2C7-42FE-8A13-275C556B6248}"/>
                </a:ext>
              </a:extLst>
            </p:cNvPr>
            <p:cNvPicPr>
              <a:picLocks noChangeAspect="1"/>
            </p:cNvPicPr>
            <p:nvPr/>
          </p:nvPicPr>
          <p:blipFill>
            <a:blip r:embed="rId7"/>
            <a:stretch>
              <a:fillRect/>
            </a:stretch>
          </p:blipFill>
          <p:spPr>
            <a:xfrm>
              <a:off x="5276425" y="4999627"/>
              <a:ext cx="1285970" cy="1118655"/>
            </a:xfrm>
            <a:prstGeom prst="rect">
              <a:avLst/>
            </a:prstGeom>
          </p:spPr>
        </p:pic>
        <p:pic>
          <p:nvPicPr>
            <p:cNvPr id="20" name="Imagen 20" descr="Gráfico, Gráfico de dispersión&#10;&#10;Descripción generada automáticamente">
              <a:extLst>
                <a:ext uri="{FF2B5EF4-FFF2-40B4-BE49-F238E27FC236}">
                  <a16:creationId xmlns:a16="http://schemas.microsoft.com/office/drawing/2014/main" id="{56CED1D3-693E-4DDD-B51F-467780E494AF}"/>
                </a:ext>
              </a:extLst>
            </p:cNvPr>
            <p:cNvPicPr>
              <a:picLocks noChangeAspect="1"/>
            </p:cNvPicPr>
            <p:nvPr/>
          </p:nvPicPr>
          <p:blipFill>
            <a:blip r:embed="rId8"/>
            <a:stretch>
              <a:fillRect/>
            </a:stretch>
          </p:blipFill>
          <p:spPr>
            <a:xfrm>
              <a:off x="4154293" y="4989748"/>
              <a:ext cx="1357067" cy="1250442"/>
            </a:xfrm>
            <a:prstGeom prst="rect">
              <a:avLst/>
            </a:prstGeom>
          </p:spPr>
        </p:pic>
      </p:grpSp>
      <p:pic>
        <p:nvPicPr>
          <p:cNvPr id="27" name="Imagen 28" descr="Gráfico, Gráfico de barras&#10;&#10;Descripción generada automáticamente">
            <a:extLst>
              <a:ext uri="{FF2B5EF4-FFF2-40B4-BE49-F238E27FC236}">
                <a16:creationId xmlns:a16="http://schemas.microsoft.com/office/drawing/2014/main" id="{DD786C59-F9BA-4C18-BC61-722F4D2F9537}"/>
              </a:ext>
            </a:extLst>
          </p:cNvPr>
          <p:cNvPicPr>
            <a:picLocks noChangeAspect="1"/>
          </p:cNvPicPr>
          <p:nvPr/>
        </p:nvPicPr>
        <p:blipFill>
          <a:blip r:embed="rId9"/>
          <a:stretch>
            <a:fillRect/>
          </a:stretch>
        </p:blipFill>
        <p:spPr>
          <a:xfrm>
            <a:off x="4213574" y="3003720"/>
            <a:ext cx="3906981" cy="1577207"/>
          </a:xfrm>
          <a:prstGeom prst="rect">
            <a:avLst/>
          </a:prstGeom>
        </p:spPr>
      </p:pic>
      <p:sp>
        <p:nvSpPr>
          <p:cNvPr id="32" name="CuadroTexto 31">
            <a:extLst>
              <a:ext uri="{FF2B5EF4-FFF2-40B4-BE49-F238E27FC236}">
                <a16:creationId xmlns:a16="http://schemas.microsoft.com/office/drawing/2014/main" id="{2472BAA5-C4A3-4418-BC0E-248C7BFA2C6D}"/>
              </a:ext>
            </a:extLst>
          </p:cNvPr>
          <p:cNvSpPr txBox="1"/>
          <p:nvPr/>
        </p:nvSpPr>
        <p:spPr>
          <a:xfrm>
            <a:off x="4117092" y="6158519"/>
            <a:ext cx="4067089" cy="600164"/>
          </a:xfrm>
          <a:prstGeom prst="rect">
            <a:avLst/>
          </a:prstGeom>
          <a:noFill/>
        </p:spPr>
        <p:txBody>
          <a:bodyPr wrap="square" lIns="91440" tIns="45720" rIns="91440" bIns="45720" anchor="t">
            <a:spAutoFit/>
          </a:bodyPr>
          <a:lstStyle/>
          <a:p>
            <a:pPr algn="just"/>
            <a:r>
              <a:rPr lang="en-US" sz="1100"/>
              <a:t>Trial's H2 ranged from 0 to 1 with a mean of 0.62 (Figure 3). CV ranged from 6.59 to </a:t>
            </a:r>
            <a:r>
              <a:rPr lang="en-US" sz="1100">
                <a:latin typeface="Consolas"/>
              </a:rPr>
              <a:t>45.44</a:t>
            </a:r>
            <a:r>
              <a:rPr lang="en-US" sz="1100"/>
              <a:t>, with a mean of 15.84. Trials with lower H</a:t>
            </a:r>
            <a:r>
              <a:rPr lang="en-US" sz="1100" baseline="30000"/>
              <a:t>2</a:t>
            </a:r>
            <a:r>
              <a:rPr lang="en-US" sz="1100"/>
              <a:t> also had low genetic variance and CV.</a:t>
            </a:r>
            <a:endParaRPr lang="pt-BR" sz="1100"/>
          </a:p>
        </p:txBody>
      </p:sp>
      <p:pic>
        <p:nvPicPr>
          <p:cNvPr id="10" name="Imagen 12" descr="Texto&#10;&#10;Descripción generada automáticamente">
            <a:extLst>
              <a:ext uri="{FF2B5EF4-FFF2-40B4-BE49-F238E27FC236}">
                <a16:creationId xmlns:a16="http://schemas.microsoft.com/office/drawing/2014/main" id="{129AC0A9-5EA6-492B-B94E-A9761C5524E0}"/>
              </a:ext>
            </a:extLst>
          </p:cNvPr>
          <p:cNvPicPr>
            <a:picLocks noChangeAspect="1"/>
          </p:cNvPicPr>
          <p:nvPr/>
        </p:nvPicPr>
        <p:blipFill rotWithShape="1">
          <a:blip r:embed="rId10"/>
          <a:srcRect t="19504" b="22095"/>
          <a:stretch/>
        </p:blipFill>
        <p:spPr>
          <a:xfrm>
            <a:off x="10820400" y="798631"/>
            <a:ext cx="995680" cy="428881"/>
          </a:xfrm>
          <a:prstGeom prst="rect">
            <a:avLst/>
          </a:prstGeom>
        </p:spPr>
      </p:pic>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C26B7015ECB1A43A8172B9CB35FB939" ma:contentTypeVersion="13" ma:contentTypeDescription="Crear nuevo documento." ma:contentTypeScope="" ma:versionID="43d914e8bafc89e09e48e40aba119d58">
  <xsd:schema xmlns:xsd="http://www.w3.org/2001/XMLSchema" xmlns:xs="http://www.w3.org/2001/XMLSchema" xmlns:p="http://schemas.microsoft.com/office/2006/metadata/properties" xmlns:ns3="35ab141b-a9b9-45e6-b1f6-4b658da66243" xmlns:ns4="dd4188a9-3312-4cbe-be65-fd1fc2e7ad76" targetNamespace="http://schemas.microsoft.com/office/2006/metadata/properties" ma:root="true" ma:fieldsID="4774e41b621d2e0dd2a966b0400be00f" ns3:_="" ns4:_="">
    <xsd:import namespace="35ab141b-a9b9-45e6-b1f6-4b658da66243"/>
    <xsd:import namespace="dd4188a9-3312-4cbe-be65-fd1fc2e7ad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b141b-a9b9-45e6-b1f6-4b658da66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4188a9-3312-4cbe-be65-fd1fc2e7ad76"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86E26-21B3-40F6-AF75-8648ECFDE9AE}">
  <ds:schemaRefs>
    <ds:schemaRef ds:uri="35ab141b-a9b9-45e6-b1f6-4b658da66243"/>
    <ds:schemaRef ds:uri="dd4188a9-3312-4cbe-be65-fd1fc2e7ad7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9C6A0CF-A145-4ABA-97BB-914B7DCE0A12}">
  <ds:schemaRefs>
    <ds:schemaRef ds:uri="http://schemas.microsoft.com/sharepoint/v3/contenttype/forms"/>
  </ds:schemaRefs>
</ds:datastoreItem>
</file>

<file path=customXml/itemProps3.xml><?xml version="1.0" encoding="utf-8"?>
<ds:datastoreItem xmlns:ds="http://schemas.openxmlformats.org/officeDocument/2006/customXml" ds:itemID="{89D998CE-1462-4420-B386-9D5C8B49490F}">
  <ds:schemaRefs>
    <ds:schemaRef ds:uri="35ab141b-a9b9-45e6-b1f6-4b658da66243"/>
    <ds:schemaRef ds:uri="dd4188a9-3312-4cbe-be65-fd1fc2e7ad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Slides>
  <Notes>0</Notes>
  <HiddenSlides>0</HiddenSlide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do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revision>27</cp:revision>
  <dcterms:created xsi:type="dcterms:W3CDTF">2020-08-13T21:50:11Z</dcterms:created>
  <dcterms:modified xsi:type="dcterms:W3CDTF">2021-09-17T13:38:30Z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0x0101005C26B7015ECB1A43A8172B9CB35FB939</vt:lpwstr>
  </property>
</Properties>
</file>