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Rosas" initials="JR" lastIdx="7" clrIdx="0">
    <p:extLst>
      <p:ext uri="{19B8F6BF-5375-455C-9EA6-DF929625EA0E}">
        <p15:presenceInfo xmlns:p15="http://schemas.microsoft.com/office/powerpoint/2012/main" userId="S::jrosas@inia.org.uy::3f2ecd51-cb4f-43a7-a788-b5059982c0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08D"/>
    <a:srgbClr val="B8E240"/>
    <a:srgbClr val="7B1F4A"/>
    <a:srgbClr val="C29CAE"/>
    <a:srgbClr val="301521"/>
    <a:srgbClr val="7B284E"/>
    <a:srgbClr val="010101"/>
    <a:srgbClr val="14247B"/>
    <a:srgbClr val="0000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3823F-10FC-5D93-3767-8D134210E2BD}" v="20" dt="2021-09-17T13:20:04.589"/>
    <p1510:client id="{974274D0-DC35-D76D-D04C-07D9121B8C19}" v="684" dt="2021-09-17T14:38:42.196"/>
    <p1510:client id="{A59B08E4-3A79-4D25-89B5-670760D4D31E}" v="6" dt="2021-09-17T00:16:39.190"/>
    <p1510:client id="{C278B1A0-7771-951B-AE78-F9B2C9C2E046}" v="189" dt="2021-09-16T13:40:35.201"/>
    <p1510:client id="{CA83517C-D807-4043-DCFE-ED1711273D48}" v="4" dt="2021-09-23T19:12:00.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0" autoAdjust="0"/>
  </p:normalViewPr>
  <p:slideViewPr>
    <p:cSldViewPr snapToGrid="0">
      <p:cViewPr varScale="1">
        <p:scale>
          <a:sx n="86" d="100"/>
          <a:sy n="86" d="100"/>
        </p:scale>
        <p:origin x="45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Rosas" userId="S::jrosas@inia.org.uy::3f2ecd51-cb4f-43a7-a788-b5059982c0b3" providerId="AD" clId="Web-{CA83517C-D807-4043-DCFE-ED1711273D48}"/>
    <pc:docChg chg="modSld">
      <pc:chgData name="Juan Rosas" userId="S::jrosas@inia.org.uy::3f2ecd51-cb4f-43a7-a788-b5059982c0b3" providerId="AD" clId="Web-{CA83517C-D807-4043-DCFE-ED1711273D48}" dt="2021-09-23T19:12:00.156" v="2"/>
      <pc:docMkLst>
        <pc:docMk/>
      </pc:docMkLst>
      <pc:sldChg chg="modSp delCm">
        <pc:chgData name="Juan Rosas" userId="S::jrosas@inia.org.uy::3f2ecd51-cb4f-43a7-a788-b5059982c0b3" providerId="AD" clId="Web-{CA83517C-D807-4043-DCFE-ED1711273D48}" dt="2021-09-23T19:12:00.156" v="2"/>
        <pc:sldMkLst>
          <pc:docMk/>
          <pc:sldMk cId="258444643" sldId="256"/>
        </pc:sldMkLst>
        <pc:spChg chg="mod">
          <ac:chgData name="Juan Rosas" userId="S::jrosas@inia.org.uy::3f2ecd51-cb4f-43a7-a788-b5059982c0b3" providerId="AD" clId="Web-{CA83517C-D807-4043-DCFE-ED1711273D48}" dt="2021-09-23T19:11:16.998" v="1" actId="20577"/>
          <ac:spMkLst>
            <pc:docMk/>
            <pc:sldMk cId="258444643" sldId="256"/>
            <ac:spMk id="23" creationId="{00000000-0000-0000-0000-000000000000}"/>
          </ac:spMkLst>
        </pc:spChg>
      </pc:sldChg>
    </pc:docChg>
  </pc:docChgLst>
  <pc:docChgLst>
    <pc:chgData name="Sheila Scheffel" userId="S::sscheffel@inia.org.uy::889d1aaf-2193-45b4-bce1-a973b913e0cc" providerId="AD" clId="Web-{975FEF21-9762-26AD-53D1-79E2F1894FBA}"/>
    <pc:docChg chg="modSld">
      <pc:chgData name="Sheila Scheffel" userId="S::sscheffel@inia.org.uy::889d1aaf-2193-45b4-bce1-a973b913e0cc" providerId="AD" clId="Web-{975FEF21-9762-26AD-53D1-79E2F1894FBA}" dt="2021-09-09T11:40:11.365" v="9" actId="14100"/>
      <pc:docMkLst>
        <pc:docMk/>
      </pc:docMkLst>
      <pc:sldChg chg="addSp modSp">
        <pc:chgData name="Sheila Scheffel" userId="S::sscheffel@inia.org.uy::889d1aaf-2193-45b4-bce1-a973b913e0cc" providerId="AD" clId="Web-{975FEF21-9762-26AD-53D1-79E2F1894FBA}" dt="2021-09-09T11:40:11.365" v="9" actId="14100"/>
        <pc:sldMkLst>
          <pc:docMk/>
          <pc:sldMk cId="258444643" sldId="256"/>
        </pc:sldMkLst>
        <pc:picChg chg="add mod">
          <ac:chgData name="Sheila Scheffel" userId="S::sscheffel@inia.org.uy::889d1aaf-2193-45b4-bce1-a973b913e0cc" providerId="AD" clId="Web-{975FEF21-9762-26AD-53D1-79E2F1894FBA}" dt="2021-09-09T11:40:11.365" v="9" actId="14100"/>
          <ac:picMkLst>
            <pc:docMk/>
            <pc:sldMk cId="258444643" sldId="256"/>
            <ac:picMk id="2" creationId="{B55B590C-585A-4B8F-A7E0-02E32D6C4E59}"/>
          </ac:picMkLst>
        </pc:picChg>
        <pc:picChg chg="add mod">
          <ac:chgData name="Sheila Scheffel" userId="S::sscheffel@inia.org.uy::889d1aaf-2193-45b4-bce1-a973b913e0cc" providerId="AD" clId="Web-{975FEF21-9762-26AD-53D1-79E2F1894FBA}" dt="2021-09-09T10:59:43.444" v="8" actId="1076"/>
          <ac:picMkLst>
            <pc:docMk/>
            <pc:sldMk cId="258444643" sldId="256"/>
            <ac:picMk id="3" creationId="{77207F43-03D9-4CE5-ABE7-6CCA6C1CBE3D}"/>
          </ac:picMkLst>
        </pc:picChg>
      </pc:sldChg>
    </pc:docChg>
  </pc:docChgLst>
  <pc:docChgLst>
    <pc:chgData name="Sheila Scheffel" userId="S::sscheffel@inia.org.uy::889d1aaf-2193-45b4-bce1-a973b913e0cc" providerId="AD" clId="Web-{C278B1A0-7771-951B-AE78-F9B2C9C2E046}"/>
    <pc:docChg chg="modSld">
      <pc:chgData name="Sheila Scheffel" userId="S::sscheffel@inia.org.uy::889d1aaf-2193-45b4-bce1-a973b913e0cc" providerId="AD" clId="Web-{C278B1A0-7771-951B-AE78-F9B2C9C2E046}" dt="2021-09-16T13:40:35.201" v="180" actId="1076"/>
      <pc:docMkLst>
        <pc:docMk/>
      </pc:docMkLst>
      <pc:sldChg chg="addSp delSp modSp">
        <pc:chgData name="Sheila Scheffel" userId="S::sscheffel@inia.org.uy::889d1aaf-2193-45b4-bce1-a973b913e0cc" providerId="AD" clId="Web-{C278B1A0-7771-951B-AE78-F9B2C9C2E046}" dt="2021-09-16T13:40:35.201" v="180" actId="1076"/>
        <pc:sldMkLst>
          <pc:docMk/>
          <pc:sldMk cId="258444643" sldId="256"/>
        </pc:sldMkLst>
        <pc:spChg chg="add del mod">
          <ac:chgData name="Sheila Scheffel" userId="S::sscheffel@inia.org.uy::889d1aaf-2193-45b4-bce1-a973b913e0cc" providerId="AD" clId="Web-{C278B1A0-7771-951B-AE78-F9B2C9C2E046}" dt="2021-09-16T13:35:14.020" v="113"/>
          <ac:spMkLst>
            <pc:docMk/>
            <pc:sldMk cId="258444643" sldId="256"/>
            <ac:spMk id="2" creationId="{597F0E23-A0AF-4291-BC65-68541C63F37B}"/>
          </ac:spMkLst>
        </pc:spChg>
        <pc:spChg chg="add del">
          <ac:chgData name="Sheila Scheffel" userId="S::sscheffel@inia.org.uy::889d1aaf-2193-45b4-bce1-a973b913e0cc" providerId="AD" clId="Web-{C278B1A0-7771-951B-AE78-F9B2C9C2E046}" dt="2021-09-16T13:33:38.970" v="102"/>
          <ac:spMkLst>
            <pc:docMk/>
            <pc:sldMk cId="258444643" sldId="256"/>
            <ac:spMk id="3" creationId="{289BC8C6-9C61-4176-8471-B6DD95D70506}"/>
          </ac:spMkLst>
        </pc:spChg>
        <pc:spChg chg="add del">
          <ac:chgData name="Sheila Scheffel" userId="S::sscheffel@inia.org.uy::889d1aaf-2193-45b4-bce1-a973b913e0cc" providerId="AD" clId="Web-{C278B1A0-7771-951B-AE78-F9B2C9C2E046}" dt="2021-09-16T13:33:37.470" v="101"/>
          <ac:spMkLst>
            <pc:docMk/>
            <pc:sldMk cId="258444643" sldId="256"/>
            <ac:spMk id="8" creationId="{150C6736-F6E3-43AC-BC75-AF71B875CF73}"/>
          </ac:spMkLst>
        </pc:spChg>
        <pc:spChg chg="mod">
          <ac:chgData name="Sheila Scheffel" userId="S::sscheffel@inia.org.uy::889d1aaf-2193-45b4-bce1-a973b913e0cc" providerId="AD" clId="Web-{C278B1A0-7771-951B-AE78-F9B2C9C2E046}" dt="2021-09-16T13:33:17.345" v="98" actId="1076"/>
          <ac:spMkLst>
            <pc:docMk/>
            <pc:sldMk cId="258444643" sldId="256"/>
            <ac:spMk id="11" creationId="{00000000-0000-0000-0000-000000000000}"/>
          </ac:spMkLst>
        </pc:spChg>
        <pc:spChg chg="mod">
          <ac:chgData name="Sheila Scheffel" userId="S::sscheffel@inia.org.uy::889d1aaf-2193-45b4-bce1-a973b913e0cc" providerId="AD" clId="Web-{C278B1A0-7771-951B-AE78-F9B2C9C2E046}" dt="2021-09-16T13:27:39.960" v="51" actId="14100"/>
          <ac:spMkLst>
            <pc:docMk/>
            <pc:sldMk cId="258444643" sldId="256"/>
            <ac:spMk id="13" creationId="{00000000-0000-0000-0000-000000000000}"/>
          </ac:spMkLst>
        </pc:spChg>
        <pc:spChg chg="add del mod">
          <ac:chgData name="Sheila Scheffel" userId="S::sscheffel@inia.org.uy::889d1aaf-2193-45b4-bce1-a973b913e0cc" providerId="AD" clId="Web-{C278B1A0-7771-951B-AE78-F9B2C9C2E046}" dt="2021-09-16T13:40:35.013" v="178"/>
          <ac:spMkLst>
            <pc:docMk/>
            <pc:sldMk cId="258444643" sldId="256"/>
            <ac:spMk id="14" creationId="{6FCD5A1A-4A39-4FEE-A0E6-86C358B4E634}"/>
          </ac:spMkLst>
        </pc:spChg>
        <pc:spChg chg="mod">
          <ac:chgData name="Sheila Scheffel" userId="S::sscheffel@inia.org.uy::889d1aaf-2193-45b4-bce1-a973b913e0cc" providerId="AD" clId="Web-{C278B1A0-7771-951B-AE78-F9B2C9C2E046}" dt="2021-09-16T13:38:39.541" v="156" actId="1076"/>
          <ac:spMkLst>
            <pc:docMk/>
            <pc:sldMk cId="258444643" sldId="256"/>
            <ac:spMk id="16" creationId="{00000000-0000-0000-0000-000000000000}"/>
          </ac:spMkLst>
        </pc:spChg>
        <pc:spChg chg="mod">
          <ac:chgData name="Sheila Scheffel" userId="S::sscheffel@inia.org.uy::889d1aaf-2193-45b4-bce1-a973b913e0cc" providerId="AD" clId="Web-{C278B1A0-7771-951B-AE78-F9B2C9C2E046}" dt="2021-09-16T13:40:08.763" v="174" actId="1076"/>
          <ac:spMkLst>
            <pc:docMk/>
            <pc:sldMk cId="258444643" sldId="256"/>
            <ac:spMk id="17" creationId="{00000000-0000-0000-0000-000000000000}"/>
          </ac:spMkLst>
        </pc:spChg>
        <pc:spChg chg="mod">
          <ac:chgData name="Sheila Scheffel" userId="S::sscheffel@inia.org.uy::889d1aaf-2193-45b4-bce1-a973b913e0cc" providerId="AD" clId="Web-{C278B1A0-7771-951B-AE78-F9B2C9C2E046}" dt="2021-09-16T13:38:54.651" v="160" actId="1076"/>
          <ac:spMkLst>
            <pc:docMk/>
            <pc:sldMk cId="258444643" sldId="256"/>
            <ac:spMk id="20" creationId="{00000000-0000-0000-0000-000000000000}"/>
          </ac:spMkLst>
        </pc:spChg>
        <pc:spChg chg="mod">
          <ac:chgData name="Sheila Scheffel" userId="S::sscheffel@inia.org.uy::889d1aaf-2193-45b4-bce1-a973b913e0cc" providerId="AD" clId="Web-{C278B1A0-7771-951B-AE78-F9B2C9C2E046}" dt="2021-09-16T13:36:37.069" v="131" actId="1076"/>
          <ac:spMkLst>
            <pc:docMk/>
            <pc:sldMk cId="258444643" sldId="256"/>
            <ac:spMk id="21" creationId="{00000000-0000-0000-0000-000000000000}"/>
          </ac:spMkLst>
        </pc:spChg>
        <pc:spChg chg="mod">
          <ac:chgData name="Sheila Scheffel" userId="S::sscheffel@inia.org.uy::889d1aaf-2193-45b4-bce1-a973b913e0cc" providerId="AD" clId="Web-{C278B1A0-7771-951B-AE78-F9B2C9C2E046}" dt="2021-09-16T13:38:35.119" v="155" actId="14100"/>
          <ac:spMkLst>
            <pc:docMk/>
            <pc:sldMk cId="258444643" sldId="256"/>
            <ac:spMk id="22" creationId="{00000000-0000-0000-0000-000000000000}"/>
          </ac:spMkLst>
        </pc:spChg>
        <pc:spChg chg="mod">
          <ac:chgData name="Sheila Scheffel" userId="S::sscheffel@inia.org.uy::889d1aaf-2193-45b4-bce1-a973b913e0cc" providerId="AD" clId="Web-{C278B1A0-7771-951B-AE78-F9B2C9C2E046}" dt="2021-09-16T13:39:04.479" v="162" actId="1076"/>
          <ac:spMkLst>
            <pc:docMk/>
            <pc:sldMk cId="258444643" sldId="256"/>
            <ac:spMk id="23" creationId="{00000000-0000-0000-0000-000000000000}"/>
          </ac:spMkLst>
        </pc:spChg>
        <pc:spChg chg="mod">
          <ac:chgData name="Sheila Scheffel" userId="S::sscheffel@inia.org.uy::889d1aaf-2193-45b4-bce1-a973b913e0cc" providerId="AD" clId="Web-{C278B1A0-7771-951B-AE78-F9B2C9C2E046}" dt="2021-09-16T13:39:45.418" v="171" actId="20577"/>
          <ac:spMkLst>
            <pc:docMk/>
            <pc:sldMk cId="258444643" sldId="256"/>
            <ac:spMk id="24" creationId="{00000000-0000-0000-0000-000000000000}"/>
          </ac:spMkLst>
        </pc:spChg>
        <pc:spChg chg="mod">
          <ac:chgData name="Sheila Scheffel" userId="S::sscheffel@inia.org.uy::889d1aaf-2193-45b4-bce1-a973b913e0cc" providerId="AD" clId="Web-{C278B1A0-7771-951B-AE78-F9B2C9C2E046}" dt="2021-09-16T13:40:34.888" v="176" actId="14100"/>
          <ac:spMkLst>
            <pc:docMk/>
            <pc:sldMk cId="258444643" sldId="256"/>
            <ac:spMk id="25" creationId="{00000000-0000-0000-0000-000000000000}"/>
          </ac:spMkLst>
        </pc:spChg>
        <pc:spChg chg="mod">
          <ac:chgData name="Sheila Scheffel" userId="S::sscheffel@inia.org.uy::889d1aaf-2193-45b4-bce1-a973b913e0cc" providerId="AD" clId="Web-{C278B1A0-7771-951B-AE78-F9B2C9C2E046}" dt="2021-09-16T13:37:03.226" v="138" actId="14100"/>
          <ac:spMkLst>
            <pc:docMk/>
            <pc:sldMk cId="258444643" sldId="256"/>
            <ac:spMk id="26" creationId="{00000000-0000-0000-0000-000000000000}"/>
          </ac:spMkLst>
        </pc:spChg>
        <pc:spChg chg="del">
          <ac:chgData name="Sheila Scheffel" userId="S::sscheffel@inia.org.uy::889d1aaf-2193-45b4-bce1-a973b913e0cc" providerId="AD" clId="Web-{C278B1A0-7771-951B-AE78-F9B2C9C2E046}" dt="2021-09-16T13:25:50.489" v="20"/>
          <ac:spMkLst>
            <pc:docMk/>
            <pc:sldMk cId="258444643" sldId="256"/>
            <ac:spMk id="27" creationId="{00000000-0000-0000-0000-000000000000}"/>
          </ac:spMkLst>
        </pc:spChg>
        <pc:spChg chg="mod">
          <ac:chgData name="Sheila Scheffel" userId="S::sscheffel@inia.org.uy::889d1aaf-2193-45b4-bce1-a973b913e0cc" providerId="AD" clId="Web-{C278B1A0-7771-951B-AE78-F9B2C9C2E046}" dt="2021-09-16T13:38:12.353" v="152" actId="14100"/>
          <ac:spMkLst>
            <pc:docMk/>
            <pc:sldMk cId="258444643" sldId="256"/>
            <ac:spMk id="28" creationId="{00000000-0000-0000-0000-000000000000}"/>
          </ac:spMkLst>
        </pc:spChg>
        <pc:spChg chg="del">
          <ac:chgData name="Sheila Scheffel" userId="S::sscheffel@inia.org.uy::889d1aaf-2193-45b4-bce1-a973b913e0cc" providerId="AD" clId="Web-{C278B1A0-7771-951B-AE78-F9B2C9C2E046}" dt="2021-09-16T13:25:52.582" v="21"/>
          <ac:spMkLst>
            <pc:docMk/>
            <pc:sldMk cId="258444643" sldId="256"/>
            <ac:spMk id="29" creationId="{00000000-0000-0000-0000-000000000000}"/>
          </ac:spMkLst>
        </pc:spChg>
        <pc:spChg chg="mod">
          <ac:chgData name="Sheila Scheffel" userId="S::sscheffel@inia.org.uy::889d1aaf-2193-45b4-bce1-a973b913e0cc" providerId="AD" clId="Web-{C278B1A0-7771-951B-AE78-F9B2C9C2E046}" dt="2021-09-16T13:39:48.684" v="172" actId="14100"/>
          <ac:spMkLst>
            <pc:docMk/>
            <pc:sldMk cId="258444643" sldId="256"/>
            <ac:spMk id="31" creationId="{00000000-0000-0000-0000-000000000000}"/>
          </ac:spMkLst>
        </pc:spChg>
        <pc:spChg chg="add del mod">
          <ac:chgData name="Sheila Scheffel" userId="S::sscheffel@inia.org.uy::889d1aaf-2193-45b4-bce1-a973b913e0cc" providerId="AD" clId="Web-{C278B1A0-7771-951B-AE78-F9B2C9C2E046}" dt="2021-09-16T13:40:34.951" v="177"/>
          <ac:spMkLst>
            <pc:docMk/>
            <pc:sldMk cId="258444643" sldId="256"/>
            <ac:spMk id="33" creationId="{E4BB826E-486C-4B6C-BFAF-CD7133C22957}"/>
          </ac:spMkLst>
        </pc:spChg>
        <pc:picChg chg="mod">
          <ac:chgData name="Sheila Scheffel" userId="S::sscheffel@inia.org.uy::889d1aaf-2193-45b4-bce1-a973b913e0cc" providerId="AD" clId="Web-{C278B1A0-7771-951B-AE78-F9B2C9C2E046}" dt="2021-09-16T13:40:35.201" v="180" actId="1076"/>
          <ac:picMkLst>
            <pc:docMk/>
            <pc:sldMk cId="258444643" sldId="256"/>
            <ac:picMk id="15" creationId="{00000000-0000-0000-0000-000000000000}"/>
          </ac:picMkLst>
        </pc:picChg>
        <pc:picChg chg="mod">
          <ac:chgData name="Sheila Scheffel" userId="S::sscheffel@inia.org.uy::889d1aaf-2193-45b4-bce1-a973b913e0cc" providerId="AD" clId="Web-{C278B1A0-7771-951B-AE78-F9B2C9C2E046}" dt="2021-09-16T13:40:35.107" v="179" actId="1076"/>
          <ac:picMkLst>
            <pc:docMk/>
            <pc:sldMk cId="258444643" sldId="256"/>
            <ac:picMk id="32" creationId="{00000000-0000-0000-0000-000000000000}"/>
          </ac:picMkLst>
        </pc:picChg>
      </pc:sldChg>
    </pc:docChg>
  </pc:docChgLst>
  <pc:docChgLst>
    <pc:chgData name="Juan Rosas" userId="S::jrosas@inia.org.uy::3f2ecd51-cb4f-43a7-a788-b5059982c0b3" providerId="AD" clId="Web-{A2A2FDBC-BF19-C404-BCCE-52DFBD6F4678}"/>
    <pc:docChg chg="modSld">
      <pc:chgData name="Juan Rosas" userId="S::jrosas@inia.org.uy::3f2ecd51-cb4f-43a7-a788-b5059982c0b3" providerId="AD" clId="Web-{A2A2FDBC-BF19-C404-BCCE-52DFBD6F4678}" dt="2021-09-15T14:06:54.629" v="0" actId="1076"/>
      <pc:docMkLst>
        <pc:docMk/>
      </pc:docMkLst>
      <pc:sldChg chg="modSp">
        <pc:chgData name="Juan Rosas" userId="S::jrosas@inia.org.uy::3f2ecd51-cb4f-43a7-a788-b5059982c0b3" providerId="AD" clId="Web-{A2A2FDBC-BF19-C404-BCCE-52DFBD6F4678}" dt="2021-09-15T14:06:54.629" v="0" actId="1076"/>
        <pc:sldMkLst>
          <pc:docMk/>
          <pc:sldMk cId="258444643" sldId="256"/>
        </pc:sldMkLst>
        <pc:picChg chg="mod">
          <ac:chgData name="Juan Rosas" userId="S::jrosas@inia.org.uy::3f2ecd51-cb4f-43a7-a788-b5059982c0b3" providerId="AD" clId="Web-{A2A2FDBC-BF19-C404-BCCE-52DFBD6F4678}" dt="2021-09-15T14:06:54.629" v="0" actId="1076"/>
          <ac:picMkLst>
            <pc:docMk/>
            <pc:sldMk cId="258444643" sldId="256"/>
            <ac:picMk id="2" creationId="{B55B590C-585A-4B8F-A7E0-02E32D6C4E59}"/>
          </ac:picMkLst>
        </pc:picChg>
      </pc:sldChg>
    </pc:docChg>
  </pc:docChgLst>
  <pc:docChgLst>
    <pc:chgData name="Juan Rosas" userId="S::jrosas@inia.org.uy::3f2ecd51-cb4f-43a7-a788-b5059982c0b3" providerId="AD" clId="Web-{0543823F-10FC-5D93-3767-8D134210E2BD}"/>
    <pc:docChg chg="modSld">
      <pc:chgData name="Juan Rosas" userId="S::jrosas@inia.org.uy::3f2ecd51-cb4f-43a7-a788-b5059982c0b3" providerId="AD" clId="Web-{0543823F-10FC-5D93-3767-8D134210E2BD}" dt="2021-09-17T13:20:04.589" v="19"/>
      <pc:docMkLst>
        <pc:docMk/>
      </pc:docMkLst>
      <pc:sldChg chg="modSp addCm">
        <pc:chgData name="Juan Rosas" userId="S::jrosas@inia.org.uy::3f2ecd51-cb4f-43a7-a788-b5059982c0b3" providerId="AD" clId="Web-{0543823F-10FC-5D93-3767-8D134210E2BD}" dt="2021-09-17T13:20:04.589" v="19"/>
        <pc:sldMkLst>
          <pc:docMk/>
          <pc:sldMk cId="258444643" sldId="256"/>
        </pc:sldMkLst>
        <pc:spChg chg="mod">
          <ac:chgData name="Juan Rosas" userId="S::jrosas@inia.org.uy::3f2ecd51-cb4f-43a7-a788-b5059982c0b3" providerId="AD" clId="Web-{0543823F-10FC-5D93-3767-8D134210E2BD}" dt="2021-09-17T13:19:15.978" v="18" actId="20577"/>
          <ac:spMkLst>
            <pc:docMk/>
            <pc:sldMk cId="258444643" sldId="256"/>
            <ac:spMk id="24" creationId="{00000000-0000-0000-0000-000000000000}"/>
          </ac:spMkLst>
        </pc:spChg>
        <pc:picChg chg="mod">
          <ac:chgData name="Juan Rosas" userId="S::jrosas@inia.org.uy::3f2ecd51-cb4f-43a7-a788-b5059982c0b3" providerId="AD" clId="Web-{0543823F-10FC-5D93-3767-8D134210E2BD}" dt="2021-09-17T13:13:10.935" v="4" actId="14100"/>
          <ac:picMkLst>
            <pc:docMk/>
            <pc:sldMk cId="258444643" sldId="256"/>
            <ac:picMk id="15" creationId="{00000000-0000-0000-0000-000000000000}"/>
          </ac:picMkLst>
        </pc:picChg>
        <pc:picChg chg="mod">
          <ac:chgData name="Juan Rosas" userId="S::jrosas@inia.org.uy::3f2ecd51-cb4f-43a7-a788-b5059982c0b3" providerId="AD" clId="Web-{0543823F-10FC-5D93-3767-8D134210E2BD}" dt="2021-09-17T13:13:26.077" v="8" actId="1076"/>
          <ac:picMkLst>
            <pc:docMk/>
            <pc:sldMk cId="258444643" sldId="256"/>
            <ac:picMk id="32" creationId="{00000000-0000-0000-0000-000000000000}"/>
          </ac:picMkLst>
        </pc:picChg>
      </pc:sldChg>
    </pc:docChg>
  </pc:docChgLst>
  <pc:docChgLst>
    <pc:chgData name="Sheila Scheffel" userId="S::sscheffel@inia.org.uy::889d1aaf-2193-45b4-bce1-a973b913e0cc" providerId="AD" clId="Web-{974274D0-DC35-D76D-D04C-07D9121B8C19}"/>
    <pc:docChg chg="modSld">
      <pc:chgData name="Sheila Scheffel" userId="S::sscheffel@inia.org.uy::889d1aaf-2193-45b4-bce1-a973b913e0cc" providerId="AD" clId="Web-{974274D0-DC35-D76D-D04C-07D9121B8C19}" dt="2021-09-17T14:38:42.196" v="665" actId="1076"/>
      <pc:docMkLst>
        <pc:docMk/>
      </pc:docMkLst>
      <pc:sldChg chg="addSp delSp modSp delCm">
        <pc:chgData name="Sheila Scheffel" userId="S::sscheffel@inia.org.uy::889d1aaf-2193-45b4-bce1-a973b913e0cc" providerId="AD" clId="Web-{974274D0-DC35-D76D-D04C-07D9121B8C19}" dt="2021-09-17T14:38:42.196" v="665" actId="1076"/>
        <pc:sldMkLst>
          <pc:docMk/>
          <pc:sldMk cId="258444643" sldId="256"/>
        </pc:sldMkLst>
        <pc:spChg chg="add del">
          <ac:chgData name="Sheila Scheffel" userId="S::sscheffel@inia.org.uy::889d1aaf-2193-45b4-bce1-a973b913e0cc" providerId="AD" clId="Web-{974274D0-DC35-D76D-D04C-07D9121B8C19}" dt="2021-09-17T14:21:55.701" v="500"/>
          <ac:spMkLst>
            <pc:docMk/>
            <pc:sldMk cId="258444643" sldId="256"/>
            <ac:spMk id="14" creationId="{326A2F4D-E38A-48B6-9ABB-4629EC1FF0F4}"/>
          </ac:spMkLst>
        </pc:spChg>
        <pc:spChg chg="mod">
          <ac:chgData name="Sheila Scheffel" userId="S::sscheffel@inia.org.uy::889d1aaf-2193-45b4-bce1-a973b913e0cc" providerId="AD" clId="Web-{974274D0-DC35-D76D-D04C-07D9121B8C19}" dt="2021-09-17T14:22:48.718" v="507" actId="1076"/>
          <ac:spMkLst>
            <pc:docMk/>
            <pc:sldMk cId="258444643" sldId="256"/>
            <ac:spMk id="16" creationId="{00000000-0000-0000-0000-000000000000}"/>
          </ac:spMkLst>
        </pc:spChg>
        <pc:spChg chg="mod">
          <ac:chgData name="Sheila Scheffel" userId="S::sscheffel@inia.org.uy::889d1aaf-2193-45b4-bce1-a973b913e0cc" providerId="AD" clId="Web-{974274D0-DC35-D76D-D04C-07D9121B8C19}" dt="2021-09-17T14:36:36.365" v="657" actId="1076"/>
          <ac:spMkLst>
            <pc:docMk/>
            <pc:sldMk cId="258444643" sldId="256"/>
            <ac:spMk id="17" creationId="{00000000-0000-0000-0000-000000000000}"/>
          </ac:spMkLst>
        </pc:spChg>
        <pc:spChg chg="add mod">
          <ac:chgData name="Sheila Scheffel" userId="S::sscheffel@inia.org.uy::889d1aaf-2193-45b4-bce1-a973b913e0cc" providerId="AD" clId="Web-{974274D0-DC35-D76D-D04C-07D9121B8C19}" dt="2021-09-17T14:26:17.161" v="532" actId="1076"/>
          <ac:spMkLst>
            <pc:docMk/>
            <pc:sldMk cId="258444643" sldId="256"/>
            <ac:spMk id="18" creationId="{D5FF64EB-F7BF-4EE3-8341-5541BE23650E}"/>
          </ac:spMkLst>
        </pc:spChg>
        <pc:spChg chg="add del">
          <ac:chgData name="Sheila Scheffel" userId="S::sscheffel@inia.org.uy::889d1aaf-2193-45b4-bce1-a973b913e0cc" providerId="AD" clId="Web-{974274D0-DC35-D76D-D04C-07D9121B8C19}" dt="2021-09-17T14:29:21.088" v="561"/>
          <ac:spMkLst>
            <pc:docMk/>
            <pc:sldMk cId="258444643" sldId="256"/>
            <ac:spMk id="19" creationId="{8D462DFF-AF75-4703-97CB-0DC220108D21}"/>
          </ac:spMkLst>
        </pc:spChg>
        <pc:spChg chg="mod">
          <ac:chgData name="Sheila Scheffel" userId="S::sscheffel@inia.org.uy::889d1aaf-2193-45b4-bce1-a973b913e0cc" providerId="AD" clId="Web-{974274D0-DC35-D76D-D04C-07D9121B8C19}" dt="2021-09-17T14:21:20.560" v="498" actId="1076"/>
          <ac:spMkLst>
            <pc:docMk/>
            <pc:sldMk cId="258444643" sldId="256"/>
            <ac:spMk id="20" creationId="{00000000-0000-0000-0000-000000000000}"/>
          </ac:spMkLst>
        </pc:spChg>
        <pc:spChg chg="mod">
          <ac:chgData name="Sheila Scheffel" userId="S::sscheffel@inia.org.uy::889d1aaf-2193-45b4-bce1-a973b913e0cc" providerId="AD" clId="Web-{974274D0-DC35-D76D-D04C-07D9121B8C19}" dt="2021-09-17T14:24:03.689" v="515" actId="1076"/>
          <ac:spMkLst>
            <pc:docMk/>
            <pc:sldMk cId="258444643" sldId="256"/>
            <ac:spMk id="21" creationId="{00000000-0000-0000-0000-000000000000}"/>
          </ac:spMkLst>
        </pc:spChg>
        <pc:spChg chg="mod">
          <ac:chgData name="Sheila Scheffel" userId="S::sscheffel@inia.org.uy::889d1aaf-2193-45b4-bce1-a973b913e0cc" providerId="AD" clId="Web-{974274D0-DC35-D76D-D04C-07D9121B8C19}" dt="2021-09-17T14:24:26.955" v="518" actId="14100"/>
          <ac:spMkLst>
            <pc:docMk/>
            <pc:sldMk cId="258444643" sldId="256"/>
            <ac:spMk id="22" creationId="{00000000-0000-0000-0000-000000000000}"/>
          </ac:spMkLst>
        </pc:spChg>
        <pc:spChg chg="mod">
          <ac:chgData name="Sheila Scheffel" userId="S::sscheffel@inia.org.uy::889d1aaf-2193-45b4-bce1-a973b913e0cc" providerId="AD" clId="Web-{974274D0-DC35-D76D-D04C-07D9121B8C19}" dt="2021-09-17T14:24:35.627" v="519" actId="14100"/>
          <ac:spMkLst>
            <pc:docMk/>
            <pc:sldMk cId="258444643" sldId="256"/>
            <ac:spMk id="23" creationId="{00000000-0000-0000-0000-000000000000}"/>
          </ac:spMkLst>
        </pc:spChg>
        <pc:spChg chg="mod">
          <ac:chgData name="Sheila Scheffel" userId="S::sscheffel@inia.org.uy::889d1aaf-2193-45b4-bce1-a973b913e0cc" providerId="AD" clId="Web-{974274D0-DC35-D76D-D04C-07D9121B8C19}" dt="2021-09-17T14:23:06.922" v="512" actId="20577"/>
          <ac:spMkLst>
            <pc:docMk/>
            <pc:sldMk cId="258444643" sldId="256"/>
            <ac:spMk id="24" creationId="{00000000-0000-0000-0000-000000000000}"/>
          </ac:spMkLst>
        </pc:spChg>
        <pc:spChg chg="mod">
          <ac:chgData name="Sheila Scheffel" userId="S::sscheffel@inia.org.uy::889d1aaf-2193-45b4-bce1-a973b913e0cc" providerId="AD" clId="Web-{974274D0-DC35-D76D-D04C-07D9121B8C19}" dt="2021-09-17T14:36:29.427" v="656" actId="14100"/>
          <ac:spMkLst>
            <pc:docMk/>
            <pc:sldMk cId="258444643" sldId="256"/>
            <ac:spMk id="25" creationId="{00000000-0000-0000-0000-000000000000}"/>
          </ac:spMkLst>
        </pc:spChg>
        <pc:spChg chg="mod">
          <ac:chgData name="Sheila Scheffel" userId="S::sscheffel@inia.org.uy::889d1aaf-2193-45b4-bce1-a973b913e0cc" providerId="AD" clId="Web-{974274D0-DC35-D76D-D04C-07D9121B8C19}" dt="2021-09-17T14:24:53.940" v="521" actId="20577"/>
          <ac:spMkLst>
            <pc:docMk/>
            <pc:sldMk cId="258444643" sldId="256"/>
            <ac:spMk id="26" creationId="{00000000-0000-0000-0000-000000000000}"/>
          </ac:spMkLst>
        </pc:spChg>
        <pc:spChg chg="mod">
          <ac:chgData name="Sheila Scheffel" userId="S::sscheffel@inia.org.uy::889d1aaf-2193-45b4-bce1-a973b913e0cc" providerId="AD" clId="Web-{974274D0-DC35-D76D-D04C-07D9121B8C19}" dt="2021-09-17T14:23:58.720" v="514" actId="14100"/>
          <ac:spMkLst>
            <pc:docMk/>
            <pc:sldMk cId="258444643" sldId="256"/>
            <ac:spMk id="28" creationId="{00000000-0000-0000-0000-000000000000}"/>
          </ac:spMkLst>
        </pc:spChg>
        <pc:spChg chg="mod">
          <ac:chgData name="Sheila Scheffel" userId="S::sscheffel@inia.org.uy::889d1aaf-2193-45b4-bce1-a973b913e0cc" providerId="AD" clId="Web-{974274D0-DC35-D76D-D04C-07D9121B8C19}" dt="2021-09-17T14:38:03.383" v="664" actId="20577"/>
          <ac:spMkLst>
            <pc:docMk/>
            <pc:sldMk cId="258444643" sldId="256"/>
            <ac:spMk id="31" creationId="{00000000-0000-0000-0000-000000000000}"/>
          </ac:spMkLst>
        </pc:spChg>
        <pc:spChg chg="add mod">
          <ac:chgData name="Sheila Scheffel" userId="S::sscheffel@inia.org.uy::889d1aaf-2193-45b4-bce1-a973b913e0cc" providerId="AD" clId="Web-{974274D0-DC35-D76D-D04C-07D9121B8C19}" dt="2021-09-17T14:35:31.597" v="647" actId="20577"/>
          <ac:spMkLst>
            <pc:docMk/>
            <pc:sldMk cId="258444643" sldId="256"/>
            <ac:spMk id="33" creationId="{0295406D-D9FA-4469-881A-F8660701702B}"/>
          </ac:spMkLst>
        </pc:spChg>
        <pc:picChg chg="add del mod">
          <ac:chgData name="Sheila Scheffel" userId="S::sscheffel@inia.org.uy::889d1aaf-2193-45b4-bce1-a973b913e0cc" providerId="AD" clId="Web-{974274D0-DC35-D76D-D04C-07D9121B8C19}" dt="2021-09-17T14:16:58.021" v="451"/>
          <ac:picMkLst>
            <pc:docMk/>
            <pc:sldMk cId="258444643" sldId="256"/>
            <ac:picMk id="2" creationId="{9854835A-70B9-4532-9077-736517746C64}"/>
          </ac:picMkLst>
        </pc:picChg>
        <pc:picChg chg="add del mod">
          <ac:chgData name="Sheila Scheffel" userId="S::sscheffel@inia.org.uy::889d1aaf-2193-45b4-bce1-a973b913e0cc" providerId="AD" clId="Web-{974274D0-DC35-D76D-D04C-07D9121B8C19}" dt="2021-09-17T14:17:38.038" v="457"/>
          <ac:picMkLst>
            <pc:docMk/>
            <pc:sldMk cId="258444643" sldId="256"/>
            <ac:picMk id="3" creationId="{193DC86D-8EFD-4247-9AD0-85568C029B6C}"/>
          </ac:picMkLst>
        </pc:picChg>
        <pc:picChg chg="add mod">
          <ac:chgData name="Sheila Scheffel" userId="S::sscheffel@inia.org.uy::889d1aaf-2193-45b4-bce1-a973b913e0cc" providerId="AD" clId="Web-{974274D0-DC35-D76D-D04C-07D9121B8C19}" dt="2021-09-17T14:38:42.196" v="665" actId="1076"/>
          <ac:picMkLst>
            <pc:docMk/>
            <pc:sldMk cId="258444643" sldId="256"/>
            <ac:picMk id="8" creationId="{17385D75-E8CC-4F2F-977F-EBBCF14E7F46}"/>
          </ac:picMkLst>
        </pc:picChg>
        <pc:picChg chg="mod">
          <ac:chgData name="Sheila Scheffel" userId="S::sscheffel@inia.org.uy::889d1aaf-2193-45b4-bce1-a973b913e0cc" providerId="AD" clId="Web-{974274D0-DC35-D76D-D04C-07D9121B8C19}" dt="2021-09-17T14:25:59.582" v="530" actId="1076"/>
          <ac:picMkLst>
            <pc:docMk/>
            <pc:sldMk cId="258444643" sldId="256"/>
            <ac:picMk id="15" creationId="{00000000-0000-0000-0000-000000000000}"/>
          </ac:picMkLst>
        </pc:picChg>
        <pc:picChg chg="del mod">
          <ac:chgData name="Sheila Scheffel" userId="S::sscheffel@inia.org.uy::889d1aaf-2193-45b4-bce1-a973b913e0cc" providerId="AD" clId="Web-{974274D0-DC35-D76D-D04C-07D9121B8C19}" dt="2021-09-17T14:16:12.208" v="448"/>
          <ac:picMkLst>
            <pc:docMk/>
            <pc:sldMk cId="258444643" sldId="256"/>
            <ac:picMk id="32" creationId="{00000000-0000-0000-0000-000000000000}"/>
          </ac:picMkLst>
        </pc:picChg>
      </pc:sldChg>
    </pc:docChg>
  </pc:docChgLst>
  <pc:docChgLst>
    <pc:chgData name="Juan Rosas" userId="3f2ecd51-cb4f-43a7-a788-b5059982c0b3" providerId="ADAL" clId="{A59B08E4-3A79-4D25-89B5-670760D4D31E}"/>
    <pc:docChg chg="custSel modSld">
      <pc:chgData name="Juan Rosas" userId="3f2ecd51-cb4f-43a7-a788-b5059982c0b3" providerId="ADAL" clId="{A59B08E4-3A79-4D25-89B5-670760D4D31E}" dt="2021-09-17T00:16:39.190" v="19"/>
      <pc:docMkLst>
        <pc:docMk/>
      </pc:docMkLst>
      <pc:sldChg chg="modSp mod addCm delCm modCm">
        <pc:chgData name="Juan Rosas" userId="3f2ecd51-cb4f-43a7-a788-b5059982c0b3" providerId="ADAL" clId="{A59B08E4-3A79-4D25-89B5-670760D4D31E}" dt="2021-09-17T00:16:39.190" v="19"/>
        <pc:sldMkLst>
          <pc:docMk/>
          <pc:sldMk cId="258444643" sldId="256"/>
        </pc:sldMkLst>
        <pc:spChg chg="mod">
          <ac:chgData name="Juan Rosas" userId="3f2ecd51-cb4f-43a7-a788-b5059982c0b3" providerId="ADAL" clId="{A59B08E4-3A79-4D25-89B5-670760D4D31E}" dt="2021-09-17T00:09:06.127" v="3" actId="123"/>
          <ac:spMkLst>
            <pc:docMk/>
            <pc:sldMk cId="258444643" sldId="256"/>
            <ac:spMk id="22" creationId="{00000000-0000-0000-0000-000000000000}"/>
          </ac:spMkLst>
        </pc:spChg>
        <pc:spChg chg="mod">
          <ac:chgData name="Juan Rosas" userId="3f2ecd51-cb4f-43a7-a788-b5059982c0b3" providerId="ADAL" clId="{A59B08E4-3A79-4D25-89B5-670760D4D31E}" dt="2021-09-17T00:09:10.360" v="4" actId="108"/>
          <ac:spMkLst>
            <pc:docMk/>
            <pc:sldMk cId="258444643" sldId="256"/>
            <ac:spMk id="23" creationId="{00000000-0000-0000-0000-000000000000}"/>
          </ac:spMkLst>
        </pc:spChg>
        <pc:spChg chg="mod">
          <ac:chgData name="Juan Rosas" userId="3f2ecd51-cb4f-43a7-a788-b5059982c0b3" providerId="ADAL" clId="{A59B08E4-3A79-4D25-89B5-670760D4D31E}" dt="2021-09-17T00:09:15.731" v="6" actId="123"/>
          <ac:spMkLst>
            <pc:docMk/>
            <pc:sldMk cId="258444643" sldId="256"/>
            <ac:spMk id="24" creationId="{00000000-0000-0000-0000-000000000000}"/>
          </ac:spMkLst>
        </pc:spChg>
        <pc:spChg chg="mod">
          <ac:chgData name="Juan Rosas" userId="3f2ecd51-cb4f-43a7-a788-b5059982c0b3" providerId="ADAL" clId="{A59B08E4-3A79-4D25-89B5-670760D4D31E}" dt="2021-09-17T00:09:24.124" v="8" actId="123"/>
          <ac:spMkLst>
            <pc:docMk/>
            <pc:sldMk cId="258444643" sldId="256"/>
            <ac:spMk id="26" creationId="{00000000-0000-0000-0000-000000000000}"/>
          </ac:spMkLst>
        </pc:spChg>
        <pc:spChg chg="mod">
          <ac:chgData name="Juan Rosas" userId="3f2ecd51-cb4f-43a7-a788-b5059982c0b3" providerId="ADAL" clId="{A59B08E4-3A79-4D25-89B5-670760D4D31E}" dt="2021-09-17T00:09:27.379" v="9" actId="123"/>
          <ac:spMkLst>
            <pc:docMk/>
            <pc:sldMk cId="258444643" sldId="256"/>
            <ac:spMk id="28" creationId="{00000000-0000-0000-0000-000000000000}"/>
          </ac:spMkLst>
        </pc:spChg>
        <pc:spChg chg="mod">
          <ac:chgData name="Juan Rosas" userId="3f2ecd51-cb4f-43a7-a788-b5059982c0b3" providerId="ADAL" clId="{A59B08E4-3A79-4D25-89B5-670760D4D31E}" dt="2021-09-17T00:09:18.871" v="7" actId="123"/>
          <ac:spMkLst>
            <pc:docMk/>
            <pc:sldMk cId="258444643" sldId="256"/>
            <ac:spMk id="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Y"/>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F7E4-B639-457B-8577-99B997E4CB2D}" type="datetimeFigureOut">
              <a:rPr lang="es-UY" smtClean="0"/>
              <a:t>23/9/2021</a:t>
            </a:fld>
            <a:endParaRPr lang="es-UY"/>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Y"/>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Y"/>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547AE-6E19-44D1-B6C9-D27680ADD5DE}" type="slidenum">
              <a:rPr lang="es-UY" smtClean="0"/>
              <a:t>‹#›</a:t>
            </a:fld>
            <a:endParaRPr lang="es-UY"/>
          </a:p>
        </p:txBody>
      </p:sp>
    </p:spTree>
    <p:extLst>
      <p:ext uri="{BB962C8B-B14F-4D97-AF65-F5344CB8AC3E}">
        <p14:creationId xmlns:p14="http://schemas.microsoft.com/office/powerpoint/2010/main" val="4228445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endParaRPr lang="es-UY" dirty="0"/>
              </a:p>
            </p:txBody>
          </p:sp>
        </mc:Choice>
        <mc:Fallback xmlns="">
          <p:sp>
            <p:nvSpPr>
              <p:cNvPr id="3" name="Marcador de notas 2"/>
              <p:cNvSpPr>
                <a:spLocks noGrp="1"/>
              </p:cNvSpPr>
              <p:nvPr>
                <p:ph type="body" idx="1"/>
              </p:nvPr>
            </p:nvSpPr>
            <p:spPr/>
            <p:txBody>
              <a:bodyPr/>
              <a:lstStyle/>
              <a:p>
                <a:r>
                  <a:rPr lang="en-US" sz="1200" dirty="0" smtClean="0">
                    <a:solidFill>
                      <a:schemeClr val="tx1"/>
                    </a:solidFill>
                  </a:rPr>
                  <a:t>Models for each DAS were:</a:t>
                </a:r>
                <a:endParaRPr lang="es-UY" sz="1200" dirty="0">
                  <a:solidFill>
                    <a:schemeClr val="tx1"/>
                  </a:solidFill>
                </a:endParaRPr>
              </a:p>
              <a:p>
                <a:r>
                  <a:rPr lang="fr-FR" sz="1200" dirty="0">
                    <a:solidFill>
                      <a:schemeClr val="tx1"/>
                    </a:solidFill>
                  </a:rPr>
                  <a:t>T:  </a:t>
                </a:r>
                <a:r>
                  <a:rPr lang="es-ES" sz="1200" i="0">
                    <a:solidFill>
                      <a:schemeClr val="tx1"/>
                    </a:solidFill>
                    <a:latin typeface="Cambria Math" panose="02040503050406030204" pitchFamily="18" charset="0"/>
                  </a:rPr>
                  <a:t>𝑦</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𝑖𝑗</a:t>
                </a:r>
                <a:r>
                  <a:rPr lang="fr-FR"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𝜇</a:t>
                </a:r>
                <a:r>
                  <a:rPr lang="fr-FR"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𝑔</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 </a:t>
                </a:r>
                <a:r>
                  <a:rPr lang="es-UY" sz="1200" i="0">
                    <a:solidFill>
                      <a:schemeClr val="tx1"/>
                    </a:solidFill>
                    <a:latin typeface="Cambria Math" panose="02040503050406030204" pitchFamily="18" charset="0"/>
                  </a:rPr>
                  <a:t>)</a:t>
                </a:r>
                <a:r>
                  <a:rPr lang="fr-FR"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𝑏</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𝑗 </a:t>
                </a:r>
                <a:r>
                  <a:rPr lang="es-UY" sz="1200" i="0">
                    <a:solidFill>
                      <a:schemeClr val="tx1"/>
                    </a:solidFill>
                    <a:latin typeface="Cambria Math" panose="02040503050406030204" pitchFamily="18" charset="0"/>
                  </a:rPr>
                  <a:t>)</a:t>
                </a:r>
                <a:r>
                  <a:rPr lang="fr-FR"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𝜀</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𝑖𝑗</a:t>
                </a:r>
                <a:endParaRPr lang="es-UY" sz="1200" dirty="0">
                  <a:solidFill>
                    <a:schemeClr val="tx1"/>
                  </a:solidFill>
                </a:endParaRPr>
              </a:p>
              <a:p>
                <a:r>
                  <a:rPr lang="es-UY" sz="1200" dirty="0">
                    <a:solidFill>
                      <a:schemeClr val="tx1"/>
                    </a:solidFill>
                  </a:rPr>
                  <a:t>Y: </a:t>
                </a:r>
                <a:r>
                  <a:rPr lang="es-ES" sz="1200" i="0">
                    <a:solidFill>
                      <a:schemeClr val="tx1"/>
                    </a:solidFill>
                    <a:latin typeface="Cambria Math" panose="02040503050406030204" pitchFamily="18" charset="0"/>
                  </a:rPr>
                  <a:t>𝑦</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𝑖𝑗𝑘𝑙=𝜇+𝑔</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𝑖+𝑏</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𝑗(𝑘)</a:t>
                </a:r>
                <a:r>
                  <a:rPr lang="es-UY"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+𝑡</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𝑘+𝑙</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𝑙+</a:t>
                </a:r>
                <a:r>
                  <a:rPr lang="es-UY"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(𝑔𝑡)</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𝑖𝑘+𝜀</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𝑖𝑗𝑘𝑙</a:t>
                </a:r>
                <a:endParaRPr lang="es-UY" sz="1200" dirty="0">
                  <a:solidFill>
                    <a:schemeClr val="tx1"/>
                  </a:solidFill>
                </a:endParaRPr>
              </a:p>
              <a:p>
                <a:r>
                  <a:rPr lang="en-US" sz="1200" dirty="0">
                    <a:solidFill>
                      <a:schemeClr val="tx1"/>
                    </a:solidFill>
                  </a:rPr>
                  <a:t>F and C: </a:t>
                </a:r>
                <a:r>
                  <a:rPr lang="es-ES" sz="1200" i="0">
                    <a:solidFill>
                      <a:schemeClr val="tx1"/>
                    </a:solidFill>
                    <a:latin typeface="Cambria Math" panose="02040503050406030204" pitchFamily="18" charset="0"/>
                  </a:rPr>
                  <a:t>𝑦</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𝑖𝑗𝑘𝑙𝑚</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𝜇</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𝑔</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𝑏</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𝑗</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𝑘</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𝑡</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𝑘</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𝑚</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𝑙</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𝑙</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𝑤</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𝑚</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𝑔𝑡</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𝑖𝑘</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𝑔𝑤</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𝑖𝑚</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𝜀</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𝑖𝑗𝑘𝑙𝑚</a:t>
                </a:r>
                <a:r>
                  <a:rPr lang="es-UY" sz="1200" dirty="0" smtClean="0">
                    <a:solidFill>
                      <a:schemeClr val="tx1"/>
                    </a:solidFill>
                  </a:rPr>
                  <a:t>.</a:t>
                </a:r>
                <a:r>
                  <a:rPr lang="en-US" sz="1200" dirty="0" smtClean="0">
                    <a:solidFill>
                      <a:schemeClr val="tx1"/>
                    </a:solidFill>
                  </a:rPr>
                  <a:t> </a:t>
                </a:r>
                <a:endParaRPr lang="es-UY" sz="1200" i="1" dirty="0" smtClean="0">
                  <a:solidFill>
                    <a:schemeClr val="tx1"/>
                  </a:solidFill>
                  <a:latin typeface="Cambria Math" panose="02040503050406030204" pitchFamily="18" charset="0"/>
                </a:endParaRPr>
              </a:p>
              <a:p>
                <a:r>
                  <a:rPr lang="es-UY" sz="1200" dirty="0" err="1" smtClean="0">
                    <a:solidFill>
                      <a:schemeClr val="tx1"/>
                    </a:solidFill>
                  </a:rPr>
                  <a:t>Where</a:t>
                </a:r>
                <a:r>
                  <a:rPr lang="es-UY" sz="1200" dirty="0" smtClean="0">
                    <a:solidFill>
                      <a:schemeClr val="tx1"/>
                    </a:solidFill>
                  </a:rPr>
                  <a:t> </a:t>
                </a:r>
                <a:r>
                  <a:rPr lang="es-ES" sz="1200" i="0">
                    <a:solidFill>
                      <a:schemeClr val="tx1"/>
                    </a:solidFill>
                    <a:latin typeface="Cambria Math" panose="02040503050406030204" pitchFamily="18" charset="0"/>
                  </a:rPr>
                  <a:t>𝑦</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𝑖𝑗𝑘𝑙𝑚  </a:t>
                </a:r>
                <a:r>
                  <a:rPr lang="en-US" sz="1200" dirty="0">
                    <a:solidFill>
                      <a:schemeClr val="tx1"/>
                    </a:solidFill>
                  </a:rPr>
                  <a:t>is yield, </a:t>
                </a:r>
                <a:r>
                  <a:rPr lang="es-ES" sz="1200" dirty="0">
                    <a:solidFill>
                      <a:schemeClr val="tx1"/>
                    </a:solidFill>
                  </a:rPr>
                  <a:t>𝜇 </a:t>
                </a:r>
                <a:r>
                  <a:rPr lang="en-US" sz="1200" dirty="0">
                    <a:solidFill>
                      <a:schemeClr val="tx1"/>
                    </a:solidFill>
                  </a:rPr>
                  <a:t>the general mean, </a:t>
                </a:r>
                <a:r>
                  <a:rPr lang="es-ES" sz="1200" i="0">
                    <a:solidFill>
                      <a:schemeClr val="tx1"/>
                    </a:solidFill>
                    <a:latin typeface="Cambria Math" panose="02040503050406030204" pitchFamily="18" charset="0"/>
                  </a:rPr>
                  <a:t>𝑔</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a:t>
                </a:r>
                <a:r>
                  <a:rPr lang="es-ES" sz="1200" dirty="0">
                    <a:solidFill>
                      <a:schemeClr val="tx1"/>
                    </a:solidFill>
                  </a:rPr>
                  <a:t> </a:t>
                </a:r>
                <a:r>
                  <a:rPr lang="en-US" sz="1200" dirty="0">
                    <a:solidFill>
                      <a:schemeClr val="tx1"/>
                    </a:solidFill>
                  </a:rPr>
                  <a:t>the genotypic effect, </a:t>
                </a:r>
                <a:r>
                  <a:rPr lang="es-ES" sz="1200" i="0">
                    <a:solidFill>
                      <a:schemeClr val="tx1"/>
                    </a:solidFill>
                    <a:latin typeface="Cambria Math" panose="02040503050406030204" pitchFamily="18" charset="0"/>
                  </a:rPr>
                  <a:t>𝑏</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𝑗</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𝑘</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  </a:t>
                </a:r>
                <a:r>
                  <a:rPr lang="en-US" sz="1200" dirty="0">
                    <a:solidFill>
                      <a:schemeClr val="tx1"/>
                    </a:solidFill>
                  </a:rPr>
                  <a:t>block effect, nested within trial, </a:t>
                </a:r>
                <a:r>
                  <a:rPr lang="es-ES" sz="1200" i="0">
                    <a:solidFill>
                      <a:schemeClr val="tx1"/>
                    </a:solidFill>
                    <a:latin typeface="Cambria Math" panose="02040503050406030204" pitchFamily="18" charset="0"/>
                  </a:rPr>
                  <a:t>𝑡</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𝑘</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𝑚</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  </a:t>
                </a:r>
                <a:r>
                  <a:rPr lang="en-US" sz="1200" dirty="0">
                    <a:solidFill>
                      <a:schemeClr val="tx1"/>
                    </a:solidFill>
                  </a:rPr>
                  <a:t>trial effect, nested within year, </a:t>
                </a:r>
                <a:r>
                  <a:rPr lang="es-ES" sz="1200" i="0">
                    <a:solidFill>
                      <a:schemeClr val="tx1"/>
                    </a:solidFill>
                    <a:latin typeface="Cambria Math" panose="02040503050406030204" pitchFamily="18" charset="0"/>
                  </a:rPr>
                  <a:t>𝑙</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𝑙  </a:t>
                </a:r>
                <a:r>
                  <a:rPr lang="en-US" sz="1200" dirty="0">
                    <a:solidFill>
                      <a:schemeClr val="tx1"/>
                    </a:solidFill>
                  </a:rPr>
                  <a:t>location effect, </a:t>
                </a:r>
                <a:r>
                  <a:rPr lang="es-ES" sz="1200" i="0">
                    <a:solidFill>
                      <a:schemeClr val="tx1"/>
                    </a:solidFill>
                    <a:latin typeface="Cambria Math" panose="02040503050406030204" pitchFamily="18" charset="0"/>
                  </a:rPr>
                  <a:t>𝑤</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𝑚</a:t>
                </a:r>
                <a:r>
                  <a:rPr lang="es-ES" sz="1200" dirty="0">
                    <a:solidFill>
                      <a:schemeClr val="tx1"/>
                    </a:solidFill>
                  </a:rPr>
                  <a:t> </a:t>
                </a:r>
                <a:r>
                  <a:rPr lang="en-US" sz="1200" dirty="0">
                    <a:solidFill>
                      <a:schemeClr val="tx1"/>
                    </a:solidFill>
                  </a:rPr>
                  <a:t>year effect, </a:t>
                </a:r>
                <a:r>
                  <a:rPr lang="es-UY" sz="1200" i="0">
                    <a:solidFill>
                      <a:schemeClr val="tx1"/>
                    </a:solidFill>
                    <a:latin typeface="Cambria Math" panose="02040503050406030204" pitchFamily="18" charset="0"/>
                  </a:rPr>
                  <a:t>〖</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𝑔𝑡</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𝑖𝑘  </a:t>
                </a:r>
                <a:r>
                  <a:rPr lang="en-US" sz="1200" dirty="0">
                    <a:solidFill>
                      <a:schemeClr val="tx1"/>
                    </a:solidFill>
                  </a:rPr>
                  <a:t>genotype by trial effect, </a:t>
                </a:r>
                <a:r>
                  <a:rPr lang="es-UY" sz="1200" i="0">
                    <a:solidFill>
                      <a:schemeClr val="tx1"/>
                    </a:solidFill>
                    <a:latin typeface="Cambria Math" panose="02040503050406030204" pitchFamily="18" charset="0"/>
                  </a:rPr>
                  <a:t>〖</a:t>
                </a:r>
                <a:r>
                  <a:rPr lang="en-US" sz="1200" i="0">
                    <a:solidFill>
                      <a:schemeClr val="tx1"/>
                    </a:solidFill>
                    <a:latin typeface="Cambria Math" panose="02040503050406030204" pitchFamily="18" charset="0"/>
                  </a:rPr>
                  <a:t>(</a:t>
                </a:r>
                <a:r>
                  <a:rPr lang="es-ES" sz="1200" i="0">
                    <a:solidFill>
                      <a:schemeClr val="tx1"/>
                    </a:solidFill>
                    <a:latin typeface="Cambria Math" panose="02040503050406030204" pitchFamily="18" charset="0"/>
                  </a:rPr>
                  <a:t>𝑔𝑤</a:t>
                </a:r>
                <a:r>
                  <a:rPr lang="en-US" sz="1200" i="0">
                    <a:solidFill>
                      <a:schemeClr val="tx1"/>
                    </a:solidFill>
                    <a:latin typeface="Cambria Math" panose="02040503050406030204" pitchFamily="18" charset="0"/>
                  </a:rPr>
                  <a:t>)</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𝑖𝑚</a:t>
                </a:r>
                <a:r>
                  <a:rPr lang="en-US" sz="1200" dirty="0">
                    <a:solidFill>
                      <a:schemeClr val="tx1"/>
                    </a:solidFill>
                  </a:rPr>
                  <a:t> la genotype by year effect, and </a:t>
                </a:r>
                <a:r>
                  <a:rPr lang="es-ES" sz="1200" i="0">
                    <a:solidFill>
                      <a:schemeClr val="tx1"/>
                    </a:solidFill>
                    <a:latin typeface="Cambria Math" panose="02040503050406030204" pitchFamily="18" charset="0"/>
                  </a:rPr>
                  <a:t>𝜀</a:t>
                </a:r>
                <a:r>
                  <a:rPr lang="es-UY" sz="1200" i="0">
                    <a:solidFill>
                      <a:schemeClr val="tx1"/>
                    </a:solidFill>
                    <a:latin typeface="Cambria Math" panose="02040503050406030204" pitchFamily="18" charset="0"/>
                  </a:rPr>
                  <a:t>_</a:t>
                </a:r>
                <a:r>
                  <a:rPr lang="es-ES" sz="1200" i="0">
                    <a:solidFill>
                      <a:schemeClr val="tx1"/>
                    </a:solidFill>
                    <a:latin typeface="Cambria Math" panose="02040503050406030204" pitchFamily="18" charset="0"/>
                  </a:rPr>
                  <a:t>𝑖𝑗𝑘𝑙𝑚</a:t>
                </a:r>
                <a:r>
                  <a:rPr lang="es-ES" sz="1200" dirty="0">
                    <a:solidFill>
                      <a:schemeClr val="tx1"/>
                    </a:solidFill>
                  </a:rPr>
                  <a:t> </a:t>
                </a:r>
                <a:r>
                  <a:rPr lang="en-US" sz="1200" dirty="0">
                    <a:solidFill>
                      <a:schemeClr val="tx1"/>
                    </a:solidFill>
                  </a:rPr>
                  <a:t>is the model effect. Fixed effects are underlined, random effects are assumed</a:t>
                </a:r>
                <a:r>
                  <a:rPr lang="en-US" sz="1200" i="0">
                    <a:solidFill>
                      <a:schemeClr val="tx1"/>
                    </a:solidFill>
                    <a:latin typeface="Cambria Math" panose="02040503050406030204" pitchFamily="18" charset="0"/>
                  </a:rPr>
                  <a:t> ~</a:t>
                </a:r>
                <a:r>
                  <a:rPr lang="es-ES" sz="1200" i="0">
                    <a:solidFill>
                      <a:schemeClr val="tx1"/>
                    </a:solidFill>
                    <a:latin typeface="Cambria Math" panose="02040503050406030204" pitchFamily="18" charset="0"/>
                  </a:rPr>
                  <a:t>𝑁</a:t>
                </a:r>
                <a:r>
                  <a:rPr lang="en-US" sz="1200" i="0">
                    <a:solidFill>
                      <a:schemeClr val="tx1"/>
                    </a:solidFill>
                    <a:latin typeface="Cambria Math" panose="02040503050406030204" pitchFamily="18" charset="0"/>
                  </a:rPr>
                  <a:t>(0,</a:t>
                </a:r>
                <a:r>
                  <a:rPr lang="es-ES" sz="1200" i="0">
                    <a:solidFill>
                      <a:schemeClr val="tx1"/>
                    </a:solidFill>
                    <a:latin typeface="Cambria Math" panose="02040503050406030204" pitchFamily="18" charset="0"/>
                  </a:rPr>
                  <a:t>𝜎</a:t>
                </a:r>
                <a:r>
                  <a:rPr lang="es-UY" sz="1200" i="0">
                    <a:solidFill>
                      <a:schemeClr val="tx1"/>
                    </a:solidFill>
                    <a:latin typeface="Cambria Math" panose="02040503050406030204" pitchFamily="18" charset="0"/>
                  </a:rPr>
                  <a:t>^</a:t>
                </a:r>
                <a:r>
                  <a:rPr lang="en-US" sz="1200" i="0">
                    <a:solidFill>
                      <a:schemeClr val="tx1"/>
                    </a:solidFill>
                    <a:latin typeface="Cambria Math" panose="02040503050406030204" pitchFamily="18" charset="0"/>
                  </a:rPr>
                  <a:t>2)</a:t>
                </a:r>
                <a:r>
                  <a:rPr lang="en-US" sz="1200" dirty="0">
                    <a:solidFill>
                      <a:schemeClr val="tx1"/>
                    </a:solidFill>
                  </a:rPr>
                  <a:t>, and variances are assumed independent and identically distributed</a:t>
                </a:r>
                <a:r>
                  <a:rPr lang="en-US" sz="1200" dirty="0" smtClean="0">
                    <a:solidFill>
                      <a:schemeClr val="tx1"/>
                    </a:solidFill>
                  </a:rPr>
                  <a:t>.</a:t>
                </a:r>
                <a:endParaRPr lang="en-US" sz="1200" dirty="0">
                  <a:solidFill>
                    <a:schemeClr val="tx1"/>
                  </a:solidFill>
                  <a:cs typeface="Calibri"/>
                </a:endParaRPr>
              </a:p>
              <a:p>
                <a:endParaRPr lang="es-UY" dirty="0"/>
              </a:p>
            </p:txBody>
          </p:sp>
        </mc:Fallback>
      </mc:AlternateContent>
      <p:sp>
        <p:nvSpPr>
          <p:cNvPr id="4" name="Marcador de número de diapositiva 3"/>
          <p:cNvSpPr>
            <a:spLocks noGrp="1"/>
          </p:cNvSpPr>
          <p:nvPr>
            <p:ph type="sldNum" sz="quarter" idx="10"/>
          </p:nvPr>
        </p:nvSpPr>
        <p:spPr/>
        <p:txBody>
          <a:bodyPr/>
          <a:lstStyle/>
          <a:p>
            <a:fld id="{8E8547AE-6E19-44D1-B6C9-D27680ADD5DE}" type="slidenum">
              <a:rPr lang="es-UY" smtClean="0"/>
              <a:t>1</a:t>
            </a:fld>
            <a:endParaRPr lang="es-UY"/>
          </a:p>
        </p:txBody>
      </p:sp>
    </p:spTree>
    <p:extLst>
      <p:ext uri="{BB962C8B-B14F-4D97-AF65-F5344CB8AC3E}">
        <p14:creationId xmlns:p14="http://schemas.microsoft.com/office/powerpoint/2010/main" val="4205295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23/09/2021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18716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23/09/2021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178624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23/09/2021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82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23/09/2021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37834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23/09/2021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4982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23/09/2021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234341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2ECE02A-C020-489D-8576-085E85438356}" type="datetimeFigureOut">
              <a:rPr lang="pt-BR" smtClean="0"/>
              <a:t>23/09/2021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242600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52ECE02A-C020-489D-8576-085E85438356}" type="datetimeFigureOut">
              <a:rPr lang="pt-BR" smtClean="0"/>
              <a:t>23/09/2021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411801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2ECE02A-C020-489D-8576-085E85438356}" type="datetimeFigureOut">
              <a:rPr lang="pt-BR" smtClean="0"/>
              <a:t>23/09/2021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231823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23/09/2021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200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23/09/2021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a:t>
            </a:fld>
            <a:endParaRPr lang="pt-BR"/>
          </a:p>
        </p:txBody>
      </p:sp>
    </p:spTree>
    <p:extLst>
      <p:ext uri="{BB962C8B-B14F-4D97-AF65-F5344CB8AC3E}">
        <p14:creationId xmlns:p14="http://schemas.microsoft.com/office/powerpoint/2010/main" val="103393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E02A-C020-489D-8576-085E85438356}" type="datetimeFigureOut">
              <a:rPr lang="pt-BR" smtClean="0"/>
              <a:t>23/09/2021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198C1-D805-41AB-BB2D-D62530A94A2E}" type="slidenum">
              <a:rPr lang="pt-BR" smtClean="0"/>
              <a:t>‹#›</a:t>
            </a:fld>
            <a:endParaRPr lang="pt-BR"/>
          </a:p>
        </p:txBody>
      </p:sp>
    </p:spTree>
    <p:extLst>
      <p:ext uri="{BB962C8B-B14F-4D97-AF65-F5344CB8AC3E}">
        <p14:creationId xmlns:p14="http://schemas.microsoft.com/office/powerpoint/2010/main" val="167335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3" cstate="print">
            <a:extLst>
              <a:ext uri="{28A0092B-C50C-407E-A947-70E740481C1C}">
                <a14:useLocalDpi xmlns:a14="http://schemas.microsoft.com/office/drawing/2010/main" val="0"/>
              </a:ext>
            </a:extLst>
          </a:blip>
          <a:srcRect r="65684"/>
          <a:stretch/>
        </p:blipFill>
        <p:spPr>
          <a:xfrm>
            <a:off x="341424" y="32578"/>
            <a:ext cx="1140039" cy="1047749"/>
          </a:xfrm>
          <a:prstGeom prst="rect">
            <a:avLst/>
          </a:prstGeom>
        </p:spPr>
      </p:pic>
      <p:sp>
        <p:nvSpPr>
          <p:cNvPr id="5" name="CaixaDeTexto 4"/>
          <p:cNvSpPr txBox="1"/>
          <p:nvPr/>
        </p:nvSpPr>
        <p:spPr>
          <a:xfrm>
            <a:off x="1388459" y="64619"/>
            <a:ext cx="1937657" cy="461665"/>
          </a:xfrm>
          <a:prstGeom prst="rect">
            <a:avLst/>
          </a:prstGeom>
          <a:noFill/>
        </p:spPr>
        <p:txBody>
          <a:bodyPr wrap="square" rtlCol="0">
            <a:spAutoFit/>
          </a:bodyPr>
          <a:lstStyle/>
          <a:p>
            <a:r>
              <a:rPr lang="pt-BR" sz="2400">
                <a:latin typeface="Arial" panose="020B0604020202020204" pitchFamily="34" charset="0"/>
                <a:cs typeface="Arial" panose="020B0604020202020204" pitchFamily="34" charset="0"/>
              </a:rPr>
              <a:t>5th IMPB</a:t>
            </a:r>
          </a:p>
        </p:txBody>
      </p:sp>
      <p:sp>
        <p:nvSpPr>
          <p:cNvPr id="6" name="CaixaDeTexto 5"/>
          <p:cNvSpPr txBox="1"/>
          <p:nvPr/>
        </p:nvSpPr>
        <p:spPr>
          <a:xfrm>
            <a:off x="2714506" y="32216"/>
            <a:ext cx="1617072" cy="553998"/>
          </a:xfrm>
          <a:prstGeom prst="rect">
            <a:avLst/>
          </a:prstGeom>
          <a:noFill/>
        </p:spPr>
        <p:txBody>
          <a:bodyPr wrap="square" rtlCol="0">
            <a:spAutoFit/>
          </a:bodyPr>
          <a:lstStyle/>
          <a:p>
            <a:r>
              <a:rPr lang="pt-BR" sz="1000">
                <a:latin typeface="Arial" panose="020B0604020202020204" pitchFamily="34" charset="0"/>
                <a:cs typeface="Arial" panose="020B0604020202020204" pitchFamily="34" charset="0"/>
              </a:rPr>
              <a:t>INTERNATIONAL MEETING ON PLANT BREEDING</a:t>
            </a:r>
          </a:p>
        </p:txBody>
      </p:sp>
      <p:sp>
        <p:nvSpPr>
          <p:cNvPr id="7" name="CaixaDeTexto 6"/>
          <p:cNvSpPr txBox="1"/>
          <p:nvPr/>
        </p:nvSpPr>
        <p:spPr>
          <a:xfrm>
            <a:off x="4711743" y="165490"/>
            <a:ext cx="6409508" cy="276999"/>
          </a:xfrm>
          <a:prstGeom prst="rect">
            <a:avLst/>
          </a:prstGeom>
          <a:noFill/>
        </p:spPr>
        <p:txBody>
          <a:bodyPr wrap="square" rtlCol="0">
            <a:spAutoFit/>
          </a:bodyPr>
          <a:lstStyle/>
          <a:p>
            <a:pPr algn="just"/>
            <a:r>
              <a:rPr lang="en-US" sz="1200">
                <a:latin typeface="Arial" panose="020B0604020202020204" pitchFamily="34" charset="0"/>
                <a:cs typeface="Arial" panose="020B0604020202020204" pitchFamily="34" charset="0"/>
              </a:rPr>
              <a:t>INTEGRATED DATA ANALYSIS AS A TOOL TO REVOLUTIONIZE PLANT BREEDING</a:t>
            </a:r>
            <a:endParaRPr lang="pt-BR" sz="1200">
              <a:latin typeface="Arial" panose="020B0604020202020204" pitchFamily="34" charset="0"/>
              <a:cs typeface="Arial" panose="020B0604020202020204" pitchFamily="34" charset="0"/>
            </a:endParaRPr>
          </a:p>
        </p:txBody>
      </p:sp>
      <p:sp>
        <p:nvSpPr>
          <p:cNvPr id="9" name="CaixaDeTexto 8"/>
          <p:cNvSpPr txBox="1"/>
          <p:nvPr/>
        </p:nvSpPr>
        <p:spPr>
          <a:xfrm>
            <a:off x="881877" y="575495"/>
            <a:ext cx="9984108" cy="400110"/>
          </a:xfrm>
          <a:prstGeom prst="rect">
            <a:avLst/>
          </a:prstGeom>
          <a:noFill/>
        </p:spPr>
        <p:txBody>
          <a:bodyPr wrap="square" rtlCol="0">
            <a:spAutoFit/>
          </a:bodyPr>
          <a:lstStyle/>
          <a:p>
            <a:pPr algn="ctr">
              <a:spcBef>
                <a:spcPct val="0"/>
              </a:spcBef>
              <a:defRPr/>
            </a:pPr>
            <a:r>
              <a:rPr lang="en-US" sz="2000" b="1"/>
              <a:t>PRECISION OF EARLY SELECTION USING MIXED MODELS IN INIA’S RICE BREEDING PROGRAM</a:t>
            </a:r>
            <a:r>
              <a:rPr lang="en-US" sz="2000"/>
              <a:t> </a:t>
            </a:r>
            <a:endParaRPr lang="en-US" sz="2000" b="1">
              <a:latin typeface="Arial" panose="020B0604020202020204" pitchFamily="34" charset="0"/>
              <a:cs typeface="Arial" panose="020B0604020202020204" pitchFamily="34" charset="0"/>
            </a:endParaRPr>
          </a:p>
        </p:txBody>
      </p:sp>
      <p:sp>
        <p:nvSpPr>
          <p:cNvPr id="11" name="Rectangle 20"/>
          <p:cNvSpPr>
            <a:spLocks noChangeArrowheads="1"/>
          </p:cNvSpPr>
          <p:nvPr/>
        </p:nvSpPr>
        <p:spPr bwMode="auto">
          <a:xfrm rot="10800000" flipV="1">
            <a:off x="1763235" y="867981"/>
            <a:ext cx="822139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eaLnBrk="0" fontAlgn="base" hangingPunct="0">
              <a:spcBef>
                <a:spcPct val="0"/>
              </a:spcBef>
              <a:spcAft>
                <a:spcPct val="0"/>
              </a:spcAft>
              <a:defRPr sz="8500">
                <a:solidFill>
                  <a:schemeClr val="tx1"/>
                </a:solidFill>
                <a:latin typeface="Arial" panose="020B0604020202020204" pitchFamily="34" charset="0"/>
              </a:defRPr>
            </a:lvl6pPr>
            <a:lvl7pPr marL="2971800" indent="-228600" eaLnBrk="0" fontAlgn="base" hangingPunct="0">
              <a:spcBef>
                <a:spcPct val="0"/>
              </a:spcBef>
              <a:spcAft>
                <a:spcPct val="0"/>
              </a:spcAft>
              <a:defRPr sz="8500">
                <a:solidFill>
                  <a:schemeClr val="tx1"/>
                </a:solidFill>
                <a:latin typeface="Arial" panose="020B0604020202020204" pitchFamily="34" charset="0"/>
              </a:defRPr>
            </a:lvl7pPr>
            <a:lvl8pPr marL="3429000" indent="-228600" eaLnBrk="0" fontAlgn="base" hangingPunct="0">
              <a:spcBef>
                <a:spcPct val="0"/>
              </a:spcBef>
              <a:spcAft>
                <a:spcPct val="0"/>
              </a:spcAft>
              <a:defRPr sz="8500">
                <a:solidFill>
                  <a:schemeClr val="tx1"/>
                </a:solidFill>
                <a:latin typeface="Arial" panose="020B0604020202020204" pitchFamily="34" charset="0"/>
              </a:defRPr>
            </a:lvl8pPr>
            <a:lvl9pPr marL="3886200" indent="-228600" eaLnBrk="0" fontAlgn="base" hangingPunct="0">
              <a:spcBef>
                <a:spcPct val="0"/>
              </a:spcBef>
              <a:spcAft>
                <a:spcPct val="0"/>
              </a:spcAft>
              <a:defRPr sz="8500">
                <a:solidFill>
                  <a:schemeClr val="tx1"/>
                </a:solidFill>
                <a:latin typeface="Arial" panose="020B0604020202020204" pitchFamily="34" charset="0"/>
              </a:defRPr>
            </a:lvl9pPr>
          </a:lstStyle>
          <a:p>
            <a:pPr algn="ctr"/>
            <a:r>
              <a:rPr lang="es-ES" sz="1100" u="sng"/>
              <a:t>S. Scheffel</a:t>
            </a:r>
            <a:r>
              <a:rPr lang="es-ES" sz="1100" baseline="30000"/>
              <a:t>1*</a:t>
            </a:r>
            <a:r>
              <a:rPr lang="es-ES" sz="1100"/>
              <a:t>; F. Molina</a:t>
            </a:r>
            <a:r>
              <a:rPr lang="es-ES" sz="1100" baseline="30000"/>
              <a:t>1</a:t>
            </a:r>
            <a:r>
              <a:rPr lang="es-ES" sz="1100"/>
              <a:t>; F. </a:t>
            </a:r>
            <a:r>
              <a:rPr lang="es-ES" sz="1100" err="1"/>
              <a:t>Perez</a:t>
            </a:r>
            <a:r>
              <a:rPr lang="es-ES" sz="1100"/>
              <a:t> de Vida</a:t>
            </a:r>
            <a:r>
              <a:rPr lang="es-ES" sz="1100" baseline="30000"/>
              <a:t>1</a:t>
            </a:r>
            <a:r>
              <a:rPr lang="es-ES" sz="1100"/>
              <a:t>; J. E. Rosas</a:t>
            </a:r>
            <a:r>
              <a:rPr lang="es-ES" sz="1100" baseline="30000"/>
              <a:t>1</a:t>
            </a:r>
            <a:endParaRPr lang="en-US" altLang="pt-BR" sz="1100" baseline="30000"/>
          </a:p>
        </p:txBody>
      </p:sp>
      <p:sp>
        <p:nvSpPr>
          <p:cNvPr id="12" name="Retângulo 11"/>
          <p:cNvSpPr/>
          <p:nvPr/>
        </p:nvSpPr>
        <p:spPr>
          <a:xfrm>
            <a:off x="2825930" y="1068035"/>
            <a:ext cx="6096000" cy="246221"/>
          </a:xfrm>
          <a:prstGeom prst="rect">
            <a:avLst/>
          </a:prstGeom>
        </p:spPr>
        <p:txBody>
          <a:bodyPr>
            <a:spAutoFit/>
          </a:bodyPr>
          <a:lstStyle/>
          <a:p>
            <a:pPr algn="ctr">
              <a:buFontTx/>
              <a:buNone/>
              <a:defRPr/>
            </a:pPr>
            <a:r>
              <a:rPr lang="en-US" sz="1000" baseline="30000">
                <a:latin typeface="Arial" panose="020B0604020202020204" pitchFamily="34" charset="0"/>
                <a:cs typeface="Arial" panose="020B0604020202020204" pitchFamily="34" charset="0"/>
              </a:rPr>
              <a:t>1</a:t>
            </a:r>
            <a:r>
              <a:rPr lang="en-US" sz="1000">
                <a:latin typeface="Arial" panose="020B0604020202020204" pitchFamily="34" charset="0"/>
                <a:cs typeface="Arial" panose="020B0604020202020204" pitchFamily="34" charset="0"/>
              </a:rPr>
              <a:t>INIA Uruguay; *sscheffel@inia.org.uy</a:t>
            </a:r>
            <a:endParaRPr lang="en-US" altLang="en-US" sz="1000">
              <a:latin typeface="Arial" panose="020B0604020202020204" pitchFamily="34" charset="0"/>
              <a:cs typeface="Arial" panose="020B0604020202020204" pitchFamily="34" charset="0"/>
            </a:endParaRPr>
          </a:p>
        </p:txBody>
      </p:sp>
      <p:sp>
        <p:nvSpPr>
          <p:cNvPr id="13" name="Retângulo Arredondado 12"/>
          <p:cNvSpPr/>
          <p:nvPr/>
        </p:nvSpPr>
        <p:spPr>
          <a:xfrm>
            <a:off x="235916" y="1315755"/>
            <a:ext cx="3742555" cy="307489"/>
          </a:xfrm>
          <a:prstGeom prst="roundRect">
            <a:avLst/>
          </a:prstGeom>
          <a:solidFill>
            <a:srgbClr val="2A808D"/>
          </a:solidFill>
          <a:ln>
            <a:solidFill>
              <a:srgbClr val="2A808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err="1">
                <a:solidFill>
                  <a:schemeClr val="bg1">
                    <a:lumMod val="95000"/>
                  </a:schemeClr>
                </a:solidFill>
                <a:cs typeface="Arial" panose="020B0604020202020204" pitchFamily="34" charset="0"/>
              </a:rPr>
              <a:t>Introduction</a:t>
            </a:r>
            <a:endParaRPr lang="pt-BR" sz="1600">
              <a:solidFill>
                <a:schemeClr val="bg1">
                  <a:lumMod val="95000"/>
                </a:schemeClr>
              </a:solidFill>
              <a:cs typeface="Arial" panose="020B0604020202020204" pitchFamily="34" charset="0"/>
            </a:endParaRPr>
          </a:p>
        </p:txBody>
      </p:sp>
      <p:sp>
        <p:nvSpPr>
          <p:cNvPr id="16" name="Retângulo Arredondado 15"/>
          <p:cNvSpPr/>
          <p:nvPr/>
        </p:nvSpPr>
        <p:spPr>
          <a:xfrm>
            <a:off x="235916" y="3856468"/>
            <a:ext cx="3742555" cy="295972"/>
          </a:xfrm>
          <a:prstGeom prst="roundRect">
            <a:avLst/>
          </a:prstGeom>
          <a:solidFill>
            <a:srgbClr val="2A808D"/>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err="1">
                <a:solidFill>
                  <a:schemeClr val="bg1">
                    <a:lumMod val="95000"/>
                  </a:schemeClr>
                </a:solidFill>
              </a:rPr>
              <a:t>Materials</a:t>
            </a:r>
            <a:r>
              <a:rPr lang="pt-BR" sz="1400">
                <a:solidFill>
                  <a:schemeClr val="bg1">
                    <a:lumMod val="95000"/>
                  </a:schemeClr>
                </a:solidFill>
              </a:rPr>
              <a:t> </a:t>
            </a:r>
            <a:r>
              <a:rPr lang="pt-BR" sz="1400" err="1">
                <a:solidFill>
                  <a:schemeClr val="bg1">
                    <a:lumMod val="95000"/>
                  </a:schemeClr>
                </a:solidFill>
              </a:rPr>
              <a:t>and</a:t>
            </a:r>
            <a:r>
              <a:rPr lang="pt-BR" sz="1400">
                <a:solidFill>
                  <a:schemeClr val="bg1">
                    <a:lumMod val="95000"/>
                  </a:schemeClr>
                </a:solidFill>
              </a:rPr>
              <a:t> </a:t>
            </a:r>
            <a:r>
              <a:rPr lang="pt-BR" sz="1400" err="1">
                <a:solidFill>
                  <a:schemeClr val="bg1">
                    <a:lumMod val="95000"/>
                  </a:schemeClr>
                </a:solidFill>
              </a:rPr>
              <a:t>methods</a:t>
            </a:r>
            <a:r>
              <a:rPr lang="pt-BR" sz="1400">
                <a:solidFill>
                  <a:schemeClr val="bg1">
                    <a:lumMod val="95000"/>
                  </a:schemeClr>
                </a:solidFill>
              </a:rPr>
              <a:t> </a:t>
            </a:r>
          </a:p>
        </p:txBody>
      </p:sp>
      <p:sp>
        <p:nvSpPr>
          <p:cNvPr id="17" name="Retângulo Arredondado 16"/>
          <p:cNvSpPr/>
          <p:nvPr/>
        </p:nvSpPr>
        <p:spPr>
          <a:xfrm>
            <a:off x="3989594" y="4016025"/>
            <a:ext cx="4238782" cy="307489"/>
          </a:xfrm>
          <a:prstGeom prst="roundRect">
            <a:avLst/>
          </a:prstGeom>
          <a:solidFill>
            <a:srgbClr val="2A808D"/>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err="1">
                <a:solidFill>
                  <a:schemeClr val="bg1">
                    <a:lumMod val="95000"/>
                  </a:schemeClr>
                </a:solidFill>
              </a:rPr>
              <a:t>Results</a:t>
            </a:r>
            <a:r>
              <a:rPr lang="pt-BR" sz="1400">
                <a:solidFill>
                  <a:schemeClr val="bg1">
                    <a:lumMod val="95000"/>
                  </a:schemeClr>
                </a:solidFill>
              </a:rPr>
              <a:t> </a:t>
            </a:r>
            <a:r>
              <a:rPr lang="pt-BR" sz="1400" err="1">
                <a:solidFill>
                  <a:schemeClr val="bg1">
                    <a:lumMod val="95000"/>
                  </a:schemeClr>
                </a:solidFill>
              </a:rPr>
              <a:t>and</a:t>
            </a:r>
            <a:r>
              <a:rPr lang="pt-BR" sz="1400">
                <a:solidFill>
                  <a:schemeClr val="bg1">
                    <a:lumMod val="95000"/>
                  </a:schemeClr>
                </a:solidFill>
              </a:rPr>
              <a:t> </a:t>
            </a:r>
            <a:r>
              <a:rPr lang="pt-BR" sz="1400" err="1">
                <a:solidFill>
                  <a:schemeClr val="bg1">
                    <a:lumMod val="95000"/>
                  </a:schemeClr>
                </a:solidFill>
              </a:rPr>
              <a:t>discussion</a:t>
            </a:r>
            <a:endParaRPr lang="pt-BR" sz="1400">
              <a:solidFill>
                <a:schemeClr val="bg1">
                  <a:lumMod val="95000"/>
                </a:schemeClr>
              </a:solidFill>
            </a:endParaRPr>
          </a:p>
        </p:txBody>
      </p:sp>
      <p:sp>
        <p:nvSpPr>
          <p:cNvPr id="20" name="Retângulo Arredondado 19"/>
          <p:cNvSpPr/>
          <p:nvPr/>
        </p:nvSpPr>
        <p:spPr>
          <a:xfrm>
            <a:off x="235916" y="2992887"/>
            <a:ext cx="3742555" cy="307489"/>
          </a:xfrm>
          <a:prstGeom prst="roundRect">
            <a:avLst/>
          </a:prstGeom>
          <a:solidFill>
            <a:srgbClr val="2A808D"/>
          </a:solidFill>
          <a:ln>
            <a:solidFill>
              <a:srgbClr val="2A808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err="1">
                <a:solidFill>
                  <a:schemeClr val="bg1">
                    <a:lumMod val="95000"/>
                  </a:schemeClr>
                </a:solidFill>
                <a:latin typeface="+mj-lt"/>
                <a:cs typeface="Arial" panose="020B0604020202020204" pitchFamily="34" charset="0"/>
              </a:rPr>
              <a:t>Objective</a:t>
            </a:r>
            <a:endParaRPr lang="pt-BR" sz="1600">
              <a:solidFill>
                <a:schemeClr val="bg1">
                  <a:lumMod val="95000"/>
                </a:schemeClr>
              </a:solidFill>
              <a:latin typeface="+mj-lt"/>
              <a:cs typeface="Arial" panose="020B0604020202020204" pitchFamily="34" charset="0"/>
            </a:endParaRPr>
          </a:p>
        </p:txBody>
      </p:sp>
      <p:sp>
        <p:nvSpPr>
          <p:cNvPr id="21" name="Retângulo Arredondado 20"/>
          <p:cNvSpPr/>
          <p:nvPr/>
        </p:nvSpPr>
        <p:spPr>
          <a:xfrm>
            <a:off x="8212652" y="5307683"/>
            <a:ext cx="3742555" cy="307489"/>
          </a:xfrm>
          <a:prstGeom prst="roundRect">
            <a:avLst/>
          </a:prstGeom>
          <a:solidFill>
            <a:srgbClr val="2A808D"/>
          </a:solidFill>
          <a:ln>
            <a:solidFill>
              <a:srgbClr val="2A808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err="1">
                <a:solidFill>
                  <a:schemeClr val="bg1">
                    <a:lumMod val="95000"/>
                  </a:schemeClr>
                </a:solidFill>
                <a:cs typeface="Arial" panose="020B0604020202020204" pitchFamily="34" charset="0"/>
              </a:rPr>
              <a:t>Conclusion</a:t>
            </a:r>
            <a:endParaRPr lang="pt-BR" sz="1600">
              <a:solidFill>
                <a:schemeClr val="bg1">
                  <a:lumMod val="95000"/>
                </a:schemeClr>
              </a:solidFill>
              <a:cs typeface="Arial" panose="020B0604020202020204" pitchFamily="34" charset="0"/>
            </a:endParaRPr>
          </a:p>
        </p:txBody>
      </p:sp>
      <p:sp>
        <p:nvSpPr>
          <p:cNvPr id="22" name="Retângulo 21"/>
          <p:cNvSpPr/>
          <p:nvPr/>
        </p:nvSpPr>
        <p:spPr>
          <a:xfrm>
            <a:off x="245942" y="1632876"/>
            <a:ext cx="3732396" cy="1360011"/>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100">
                <a:solidFill>
                  <a:srgbClr val="000000"/>
                </a:solidFill>
                <a:ea typeface="+mn-lt"/>
                <a:cs typeface="+mn-lt"/>
              </a:rPr>
              <a:t>Selecting genotypes in their first field evaluation (E1) has a great impact in breeding program’s efficiency, as its precision determines the suitable selection intensity. It is also challenging, due to a poor representation of environments that hinders the estimation of environment and genotype by environment effects and variances. Joint analysis of multiple trials and years and the use of mixed models can lead to higher selection precision. </a:t>
            </a:r>
          </a:p>
        </p:txBody>
      </p:sp>
      <p:sp>
        <p:nvSpPr>
          <p:cNvPr id="23" name="Retângulo 22"/>
          <p:cNvSpPr/>
          <p:nvPr/>
        </p:nvSpPr>
        <p:spPr>
          <a:xfrm>
            <a:off x="245942" y="3311904"/>
            <a:ext cx="3732396" cy="557679"/>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100" dirty="0">
                <a:solidFill>
                  <a:srgbClr val="000000"/>
                </a:solidFill>
                <a:ea typeface="+mn-lt"/>
                <a:cs typeface="+mn-lt"/>
              </a:rPr>
              <a:t>The objective of this work is to compare the precision of estimation or predictions at different early selection scenarios with increasing availability of yield trial data.</a:t>
            </a:r>
          </a:p>
        </p:txBody>
      </p:sp>
      <p:sp>
        <p:nvSpPr>
          <p:cNvPr id="24" name="Retângulo 23"/>
          <p:cNvSpPr/>
          <p:nvPr/>
        </p:nvSpPr>
        <p:spPr>
          <a:xfrm>
            <a:off x="241477" y="4152440"/>
            <a:ext cx="3742556" cy="2614120"/>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100" dirty="0">
                <a:solidFill>
                  <a:srgbClr val="000000"/>
                </a:solidFill>
                <a:ea typeface="+mn-lt"/>
                <a:cs typeface="+mn-lt"/>
              </a:rPr>
              <a:t>Data consisted of 23 years of field evaluation available in INIA’s Rice Breeding Program (IRBP) database. Different data availability scenarios (DAS) for GV estimation at E1 selection time were recreated using partial datasets: (T) one trial per dataset, (Y) all trials of the same year, (F) all trials in the previous four and in the year when evaluation occurs, and (C) complete dataset from all 23 available years. A model accounting for every source of variation available in each dataset was fitted for each DAS: for models in T genotype and block were modelled as fixed effects; for model Y genotype, block (nested in trial), </a:t>
            </a:r>
            <a:r>
              <a:rPr lang="en-US" sz="1100" dirty="0">
                <a:solidFill>
                  <a:schemeClr val="tx1"/>
                </a:solidFill>
                <a:ea typeface="+mn-lt"/>
                <a:cs typeface="+mn-lt"/>
              </a:rPr>
              <a:t>and trial were modelled as random effects; and for models F and A genotype, block (nested in trial), trial and year were modelled as random effects. Reference genetic value (GV) was defined as the BLUP </a:t>
            </a:r>
          </a:p>
        </p:txBody>
      </p:sp>
      <p:sp>
        <p:nvSpPr>
          <p:cNvPr id="25" name="Retângulo 24"/>
          <p:cNvSpPr/>
          <p:nvPr/>
        </p:nvSpPr>
        <p:spPr>
          <a:xfrm>
            <a:off x="3984033" y="4327208"/>
            <a:ext cx="4223056" cy="2439352"/>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endParaRPr lang="es-ES" dirty="0">
              <a:solidFill>
                <a:srgbClr val="000000"/>
              </a:solidFill>
            </a:endParaRPr>
          </a:p>
        </p:txBody>
      </p:sp>
      <p:sp>
        <p:nvSpPr>
          <p:cNvPr id="26" name="Retângulo 25"/>
          <p:cNvSpPr/>
          <p:nvPr/>
        </p:nvSpPr>
        <p:spPr>
          <a:xfrm>
            <a:off x="8212651" y="1314256"/>
            <a:ext cx="3742556" cy="3993427"/>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endParaRPr lang="en-US" sz="1100">
              <a:solidFill>
                <a:srgbClr val="000000"/>
              </a:solidFill>
            </a:endParaRPr>
          </a:p>
          <a:p>
            <a:pPr algn="just"/>
            <a:r>
              <a:rPr lang="en-US" sz="1100">
                <a:solidFill>
                  <a:srgbClr val="000000"/>
                </a:solidFill>
                <a:ea typeface="+mn-lt"/>
                <a:cs typeface="+mn-lt"/>
              </a:rPr>
              <a:t>Results show that as models accounts for more sources of variation, r and p values increase (Figure 1). </a:t>
            </a:r>
            <a:endParaRPr lang="en-US"/>
          </a:p>
          <a:p>
            <a:pPr algn="just"/>
            <a:r>
              <a:rPr lang="en-US" sz="1100">
                <a:solidFill>
                  <a:srgbClr val="000000"/>
                </a:solidFill>
                <a:ea typeface="+mn-lt"/>
                <a:cs typeface="+mn-lt"/>
              </a:rPr>
              <a:t>The variability attributable to environmental effects such as trial and year accounted for a standard deviation of 2 ton/ha, and to genotype by environment effects was around 1 ton/ha (Figure 2). </a:t>
            </a:r>
            <a:endParaRPr lang="en-US">
              <a:solidFill>
                <a:srgbClr val="000000"/>
              </a:solidFill>
              <a:ea typeface="+mn-lt"/>
              <a:cs typeface="+mn-lt"/>
            </a:endParaRPr>
          </a:p>
          <a:p>
            <a:pPr algn="just"/>
            <a:r>
              <a:rPr lang="en-US" sz="1100">
                <a:solidFill>
                  <a:srgbClr val="000000"/>
                </a:solidFill>
                <a:ea typeface="+mn-lt"/>
                <a:cs typeface="+mn-lt"/>
              </a:rPr>
              <a:t>Thus, the improvement in the precision of GV estimation achieved corresponds to a better modeling of these environment and genotype by environment effects.</a:t>
            </a:r>
            <a:endParaRPr lang="en-US">
              <a:solidFill>
                <a:srgbClr val="000000"/>
              </a:solidFill>
              <a:ea typeface="+mn-lt"/>
              <a:cs typeface="+mn-lt"/>
            </a:endParaRPr>
          </a:p>
          <a:p>
            <a:pPr algn="just"/>
            <a:endParaRPr lang="en-US" sz="900" dirty="0">
              <a:solidFill>
                <a:srgbClr val="000000"/>
              </a:solidFill>
              <a:cs typeface="Calibri"/>
            </a:endParaRPr>
          </a:p>
          <a:p>
            <a:pPr algn="just"/>
            <a:endParaRPr lang="en-US" sz="1100" dirty="0">
              <a:solidFill>
                <a:srgbClr val="000000"/>
              </a:solidFill>
              <a:cs typeface="Calibri"/>
            </a:endParaRPr>
          </a:p>
          <a:p>
            <a:pPr algn="just"/>
            <a:endParaRPr lang="pt-BR" sz="1100">
              <a:solidFill>
                <a:srgbClr val="000000"/>
              </a:solidFill>
              <a:cs typeface="Calibri" panose="020F0502020204030204"/>
            </a:endParaRPr>
          </a:p>
        </p:txBody>
      </p:sp>
      <p:sp>
        <p:nvSpPr>
          <p:cNvPr id="28" name="Retângulo 27"/>
          <p:cNvSpPr/>
          <p:nvPr/>
        </p:nvSpPr>
        <p:spPr>
          <a:xfrm>
            <a:off x="8212651" y="5615172"/>
            <a:ext cx="3742556" cy="1151388"/>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fontAlgn="base"/>
            <a:r>
              <a:rPr lang="en-US" sz="1100">
                <a:solidFill>
                  <a:srgbClr val="000000"/>
                </a:solidFill>
              </a:rPr>
              <a:t>The precision of GV estimates of genotypes in early evaluation stage was higher as more environment and genotype by environment effects were modeled. </a:t>
            </a:r>
          </a:p>
          <a:p>
            <a:pPr algn="just"/>
            <a:r>
              <a:rPr lang="en-US" sz="1100">
                <a:solidFill>
                  <a:srgbClr val="000000"/>
                </a:solidFill>
                <a:ea typeface="+mn-lt"/>
                <a:cs typeface="+mn-lt"/>
              </a:rPr>
              <a:t>Forthcoming use of models allowing variance and covariance structures among genotypes and environments is anticipated to enable even higher GV prediction accuracies.</a:t>
            </a:r>
            <a:endParaRPr lang="en-US">
              <a:solidFill>
                <a:srgbClr val="000000"/>
              </a:solidFill>
            </a:endParaRPr>
          </a:p>
        </p:txBody>
      </p:sp>
      <p:sp>
        <p:nvSpPr>
          <p:cNvPr id="10" name="AutoShape 2" descr="http://10.4.2.1:8787/graphics/plot_zoom_png?width=507&amp;height=30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Y"/>
          </a:p>
        </p:txBody>
      </p:sp>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0795" y="3283152"/>
            <a:ext cx="2381174" cy="1825602"/>
          </a:xfrm>
          <a:prstGeom prst="rect">
            <a:avLst/>
          </a:prstGeom>
        </p:spPr>
      </p:pic>
      <p:pic>
        <p:nvPicPr>
          <p:cNvPr id="30" name="Imagen 31">
            <a:extLst>
              <a:ext uri="{FF2B5EF4-FFF2-40B4-BE49-F238E27FC236}">
                <a16:creationId xmlns:a16="http://schemas.microsoft.com/office/drawing/2014/main" id="{F2E07393-2DB6-4438-B4A2-57B81B4021BB}"/>
              </a:ext>
            </a:extLst>
          </p:cNvPr>
          <p:cNvPicPr>
            <a:picLocks noChangeAspect="1"/>
          </p:cNvPicPr>
          <p:nvPr/>
        </p:nvPicPr>
        <p:blipFill>
          <a:blip r:embed="rId5"/>
          <a:stretch>
            <a:fillRect/>
          </a:stretch>
        </p:blipFill>
        <p:spPr>
          <a:xfrm>
            <a:off x="10865984" y="319949"/>
            <a:ext cx="1171575" cy="606287"/>
          </a:xfrm>
          <a:prstGeom prst="rect">
            <a:avLst/>
          </a:prstGeom>
        </p:spPr>
      </p:pic>
      <mc:AlternateContent xmlns:mc="http://schemas.openxmlformats.org/markup-compatibility/2006" xmlns:a14="http://schemas.microsoft.com/office/drawing/2010/main">
        <mc:Choice Requires="a14">
          <p:sp>
            <p:nvSpPr>
              <p:cNvPr id="31" name="Retângulo 22"/>
              <p:cNvSpPr/>
              <p:nvPr/>
            </p:nvSpPr>
            <p:spPr>
              <a:xfrm>
                <a:off x="3973735" y="1314255"/>
                <a:ext cx="4238783" cy="2697123"/>
              </a:xfrm>
              <a:prstGeom prst="rect">
                <a:avLst/>
              </a:prstGeom>
              <a:solidFill>
                <a:schemeClr val="bg1"/>
              </a:solidFill>
              <a:ln>
                <a:solidFill>
                  <a:srgbClr val="2A80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100" dirty="0">
                    <a:solidFill>
                      <a:schemeClr val="tx1"/>
                    </a:solidFill>
                  </a:rPr>
                  <a:t>obtained with model A for those genotypes evaluated in at least 3 years. Models for each DAS were: (T)</a:t>
                </a:r>
                <a:r>
                  <a:rPr lang="fr-FR" sz="1100" dirty="0">
                    <a:solidFill>
                      <a:schemeClr val="tx1"/>
                    </a:solidFill>
                  </a:rPr>
                  <a:t>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𝑦</m:t>
                        </m:r>
                      </m:e>
                      <m:sub>
                        <m:r>
                          <a:rPr lang="es-ES" sz="1100" i="1">
                            <a:solidFill>
                              <a:schemeClr val="tx1"/>
                            </a:solidFill>
                            <a:latin typeface="Cambria Math" panose="02040503050406030204" pitchFamily="18" charset="0"/>
                          </a:rPr>
                          <m:t>𝑖𝑗</m:t>
                        </m:r>
                      </m:sub>
                    </m:sSub>
                    <m:r>
                      <a:rPr lang="fr-FR"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𝜇</m:t>
                    </m:r>
                    <m:r>
                      <a:rPr lang="fr-FR" sz="1100" i="1">
                        <a:solidFill>
                          <a:schemeClr val="tx1"/>
                        </a:solidFill>
                        <a:latin typeface="Cambria Math" panose="02040503050406030204" pitchFamily="18" charset="0"/>
                      </a:rPr>
                      <m:t>+</m:t>
                    </m:r>
                    <m:bar>
                      <m:barPr>
                        <m:ctrlPr>
                          <a:rPr lang="es-UY" sz="1100" i="1">
                            <a:solidFill>
                              <a:schemeClr val="tx1"/>
                            </a:solidFill>
                            <a:latin typeface="Cambria Math" panose="02040503050406030204" pitchFamily="18" charset="0"/>
                          </a:rPr>
                        </m:ctrlPr>
                      </m:barPr>
                      <m:e>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𝑔</m:t>
                            </m:r>
                          </m:e>
                          <m:sub>
                            <m:r>
                              <a:rPr lang="es-ES" sz="1100" i="1">
                                <a:solidFill>
                                  <a:schemeClr val="tx1"/>
                                </a:solidFill>
                                <a:latin typeface="Cambria Math" panose="02040503050406030204" pitchFamily="18" charset="0"/>
                              </a:rPr>
                              <m:t>𝑖</m:t>
                            </m:r>
                          </m:sub>
                        </m:sSub>
                      </m:e>
                    </m:bar>
                    <m:r>
                      <a:rPr lang="fr-FR" sz="1100" i="1">
                        <a:solidFill>
                          <a:schemeClr val="tx1"/>
                        </a:solidFill>
                        <a:latin typeface="Cambria Math" panose="02040503050406030204" pitchFamily="18" charset="0"/>
                      </a:rPr>
                      <m:t>+</m:t>
                    </m:r>
                    <m:bar>
                      <m:barPr>
                        <m:ctrlPr>
                          <a:rPr lang="es-UY" sz="1100" i="1">
                            <a:solidFill>
                              <a:schemeClr val="tx1"/>
                            </a:solidFill>
                            <a:latin typeface="Cambria Math" panose="02040503050406030204" pitchFamily="18" charset="0"/>
                          </a:rPr>
                        </m:ctrlPr>
                      </m:barPr>
                      <m:e>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𝑏</m:t>
                            </m:r>
                          </m:e>
                          <m:sub>
                            <m:r>
                              <a:rPr lang="es-ES" sz="1100" i="1">
                                <a:solidFill>
                                  <a:schemeClr val="tx1"/>
                                </a:solidFill>
                                <a:latin typeface="Cambria Math" panose="02040503050406030204" pitchFamily="18" charset="0"/>
                              </a:rPr>
                              <m:t>𝑗</m:t>
                            </m:r>
                          </m:sub>
                        </m:sSub>
                      </m:e>
                    </m:bar>
                    <m:r>
                      <a:rPr lang="fr-FR"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𝜀</m:t>
                        </m:r>
                      </m:e>
                      <m:sub>
                        <m:r>
                          <a:rPr lang="es-ES" sz="1100" i="1">
                            <a:solidFill>
                              <a:schemeClr val="tx1"/>
                            </a:solidFill>
                            <a:latin typeface="Cambria Math" panose="02040503050406030204" pitchFamily="18" charset="0"/>
                          </a:rPr>
                          <m:t>𝑖𝑗</m:t>
                        </m:r>
                      </m:sub>
                    </m:sSub>
                  </m:oMath>
                </a14:m>
                <a:r>
                  <a:rPr lang="es-UY" sz="1100" dirty="0">
                    <a:solidFill>
                      <a:schemeClr val="tx1"/>
                    </a:solidFill>
                  </a:rPr>
                  <a:t>; (Y)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𝑦</m:t>
                        </m:r>
                      </m:e>
                      <m:sub>
                        <m:r>
                          <a:rPr lang="es-ES" sz="1100" i="1">
                            <a:solidFill>
                              <a:schemeClr val="tx1"/>
                            </a:solidFill>
                            <a:latin typeface="Cambria Math" panose="02040503050406030204" pitchFamily="18" charset="0"/>
                          </a:rPr>
                          <m:t>𝑖𝑗𝑘𝑙</m:t>
                        </m:r>
                      </m:sub>
                    </m:sSub>
                    <m:r>
                      <a:rPr lang="es-E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𝜇</m:t>
                    </m:r>
                    <m:r>
                      <a:rPr lang="es-E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𝑔</m:t>
                        </m:r>
                      </m:e>
                      <m:sub>
                        <m:r>
                          <a:rPr lang="es-ES" sz="1100" i="1">
                            <a:solidFill>
                              <a:schemeClr val="tx1"/>
                            </a:solidFill>
                            <a:latin typeface="Cambria Math" panose="02040503050406030204" pitchFamily="18" charset="0"/>
                          </a:rPr>
                          <m:t>𝑖</m:t>
                        </m:r>
                      </m:sub>
                    </m:sSub>
                    <m:r>
                      <a:rPr lang="es-E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𝑏</m:t>
                        </m:r>
                      </m:e>
                      <m:sub>
                        <m:r>
                          <a:rPr lang="es-ES" sz="1100" i="1">
                            <a:solidFill>
                              <a:schemeClr val="tx1"/>
                            </a:solidFill>
                            <a:latin typeface="Cambria Math" panose="02040503050406030204" pitchFamily="18" charset="0"/>
                          </a:rPr>
                          <m:t>𝑗</m:t>
                        </m:r>
                        <m:r>
                          <a:rPr lang="es-E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𝑘</m:t>
                        </m:r>
                        <m:r>
                          <a:rPr lang="es-ES" sz="1100" i="1">
                            <a:solidFill>
                              <a:schemeClr val="tx1"/>
                            </a:solidFill>
                            <a:latin typeface="Cambria Math" panose="02040503050406030204" pitchFamily="18" charset="0"/>
                          </a:rPr>
                          <m:t>)</m:t>
                        </m:r>
                      </m:sub>
                    </m:sSub>
                    <m:r>
                      <a:rPr lang="es-E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𝑡</m:t>
                        </m:r>
                      </m:e>
                      <m:sub>
                        <m:r>
                          <a:rPr lang="es-ES" sz="1100" i="1">
                            <a:solidFill>
                              <a:schemeClr val="tx1"/>
                            </a:solidFill>
                            <a:latin typeface="Cambria Math" panose="02040503050406030204" pitchFamily="18" charset="0"/>
                          </a:rPr>
                          <m:t>𝑘</m:t>
                        </m:r>
                      </m:sub>
                    </m:sSub>
                    <m:r>
                      <a:rPr lang="es-E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𝑙</m:t>
                        </m:r>
                      </m:e>
                      <m:sub>
                        <m:r>
                          <a:rPr lang="es-ES" sz="1100" i="1">
                            <a:solidFill>
                              <a:schemeClr val="tx1"/>
                            </a:solidFill>
                            <a:latin typeface="Cambria Math" panose="02040503050406030204" pitchFamily="18" charset="0"/>
                          </a:rPr>
                          <m:t>𝑙</m:t>
                        </m:r>
                      </m:sub>
                    </m:sSub>
                    <m:r>
                      <a:rPr lang="es-E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𝑔𝑡</m:t>
                        </m:r>
                        <m:r>
                          <a:rPr lang="es-ES" sz="1100" i="1">
                            <a:solidFill>
                              <a:schemeClr val="tx1"/>
                            </a:solidFill>
                            <a:latin typeface="Cambria Math" panose="02040503050406030204" pitchFamily="18" charset="0"/>
                          </a:rPr>
                          <m:t>)</m:t>
                        </m:r>
                      </m:e>
                      <m:sub>
                        <m:r>
                          <a:rPr lang="es-ES" sz="1100" i="1">
                            <a:solidFill>
                              <a:schemeClr val="tx1"/>
                            </a:solidFill>
                            <a:latin typeface="Cambria Math" panose="02040503050406030204" pitchFamily="18" charset="0"/>
                          </a:rPr>
                          <m:t>𝑖𝑘</m:t>
                        </m:r>
                      </m:sub>
                    </m:sSub>
                    <m:r>
                      <a:rPr lang="es-E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𝜀</m:t>
                        </m:r>
                      </m:e>
                      <m:sub>
                        <m:r>
                          <a:rPr lang="es-ES" sz="1100" i="1">
                            <a:solidFill>
                              <a:schemeClr val="tx1"/>
                            </a:solidFill>
                            <a:latin typeface="Cambria Math" panose="02040503050406030204" pitchFamily="18" charset="0"/>
                          </a:rPr>
                          <m:t>𝑖𝑗𝑘𝑙</m:t>
                        </m:r>
                      </m:sub>
                    </m:sSub>
                  </m:oMath>
                </a14:m>
                <a:r>
                  <a:rPr lang="es-UY" sz="1100" dirty="0">
                    <a:solidFill>
                      <a:schemeClr val="tx1"/>
                    </a:solidFill>
                  </a:rPr>
                  <a:t>; (</a:t>
                </a:r>
                <a:r>
                  <a:rPr lang="en-US" sz="1100" dirty="0">
                    <a:solidFill>
                      <a:schemeClr val="tx1"/>
                    </a:solidFill>
                  </a:rPr>
                  <a:t>F) and (C)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𝑦</m:t>
                        </m:r>
                      </m:e>
                      <m:sub>
                        <m:r>
                          <a:rPr lang="es-ES" sz="1100" i="1">
                            <a:solidFill>
                              <a:schemeClr val="tx1"/>
                            </a:solidFill>
                            <a:latin typeface="Cambria Math" panose="02040503050406030204" pitchFamily="18" charset="0"/>
                          </a:rPr>
                          <m:t>𝑖𝑗𝑘𝑙𝑚</m:t>
                        </m:r>
                      </m:sub>
                    </m:sSub>
                    <m:r>
                      <a:rPr lang="en-U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𝜇</m:t>
                    </m:r>
                    <m:r>
                      <a:rPr lang="en-U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𝑔</m:t>
                        </m:r>
                      </m:e>
                      <m:sub>
                        <m:r>
                          <a:rPr lang="es-ES" sz="1100" i="1">
                            <a:solidFill>
                              <a:schemeClr val="tx1"/>
                            </a:solidFill>
                            <a:latin typeface="Cambria Math" panose="02040503050406030204" pitchFamily="18" charset="0"/>
                          </a:rPr>
                          <m:t>𝑖</m:t>
                        </m:r>
                      </m:sub>
                    </m:sSub>
                    <m:r>
                      <a:rPr lang="en-U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𝑏</m:t>
                        </m:r>
                      </m:e>
                      <m:sub>
                        <m:r>
                          <a:rPr lang="es-ES" sz="1100" i="1">
                            <a:solidFill>
                              <a:schemeClr val="tx1"/>
                            </a:solidFill>
                            <a:latin typeface="Cambria Math" panose="02040503050406030204" pitchFamily="18" charset="0"/>
                          </a:rPr>
                          <m:t>𝑗</m:t>
                        </m:r>
                        <m:r>
                          <a:rPr lang="en-U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𝑘</m:t>
                        </m:r>
                        <m:r>
                          <a:rPr lang="en-US" sz="1100" i="1">
                            <a:solidFill>
                              <a:schemeClr val="tx1"/>
                            </a:solidFill>
                            <a:latin typeface="Cambria Math" panose="02040503050406030204" pitchFamily="18" charset="0"/>
                          </a:rPr>
                          <m:t>)</m:t>
                        </m:r>
                      </m:sub>
                    </m:sSub>
                    <m:r>
                      <a:rPr lang="en-U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𝑡</m:t>
                        </m:r>
                      </m:e>
                      <m:sub>
                        <m:r>
                          <a:rPr lang="es-ES" sz="1100" i="1">
                            <a:solidFill>
                              <a:schemeClr val="tx1"/>
                            </a:solidFill>
                            <a:latin typeface="Cambria Math" panose="02040503050406030204" pitchFamily="18" charset="0"/>
                          </a:rPr>
                          <m:t>𝑘</m:t>
                        </m:r>
                        <m:r>
                          <a:rPr lang="en-U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𝑚</m:t>
                        </m:r>
                        <m:r>
                          <a:rPr lang="en-US" sz="1100" i="1">
                            <a:solidFill>
                              <a:schemeClr val="tx1"/>
                            </a:solidFill>
                            <a:latin typeface="Cambria Math" panose="02040503050406030204" pitchFamily="18" charset="0"/>
                          </a:rPr>
                          <m:t>)</m:t>
                        </m:r>
                      </m:sub>
                    </m:sSub>
                    <m:r>
                      <a:rPr lang="en-U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𝑙</m:t>
                        </m:r>
                      </m:e>
                      <m:sub>
                        <m:r>
                          <a:rPr lang="es-ES" sz="1100" i="1">
                            <a:solidFill>
                              <a:schemeClr val="tx1"/>
                            </a:solidFill>
                            <a:latin typeface="Cambria Math" panose="02040503050406030204" pitchFamily="18" charset="0"/>
                          </a:rPr>
                          <m:t>𝑙</m:t>
                        </m:r>
                      </m:sub>
                    </m:sSub>
                    <m:r>
                      <a:rPr lang="en-U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𝑤</m:t>
                        </m:r>
                      </m:e>
                      <m:sub>
                        <m:r>
                          <a:rPr lang="es-ES" sz="1100" i="1">
                            <a:solidFill>
                              <a:schemeClr val="tx1"/>
                            </a:solidFill>
                            <a:latin typeface="Cambria Math" panose="02040503050406030204" pitchFamily="18" charset="0"/>
                          </a:rPr>
                          <m:t>𝑚</m:t>
                        </m:r>
                      </m:sub>
                    </m:sSub>
                    <m:r>
                      <a:rPr lang="en-U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n-U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𝑔𝑡</m:t>
                        </m:r>
                        <m:r>
                          <a:rPr lang="en-US" sz="1100" i="1">
                            <a:solidFill>
                              <a:schemeClr val="tx1"/>
                            </a:solidFill>
                            <a:latin typeface="Cambria Math" panose="02040503050406030204" pitchFamily="18" charset="0"/>
                          </a:rPr>
                          <m:t>)</m:t>
                        </m:r>
                      </m:e>
                      <m:sub>
                        <m:r>
                          <a:rPr lang="es-ES" sz="1100" i="1">
                            <a:solidFill>
                              <a:schemeClr val="tx1"/>
                            </a:solidFill>
                            <a:latin typeface="Cambria Math" panose="02040503050406030204" pitchFamily="18" charset="0"/>
                          </a:rPr>
                          <m:t>𝑖𝑘</m:t>
                        </m:r>
                      </m:sub>
                    </m:sSub>
                    <m:r>
                      <a:rPr lang="en-U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n-U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𝑔𝑤</m:t>
                        </m:r>
                        <m:r>
                          <a:rPr lang="en-US" sz="1100" i="1">
                            <a:solidFill>
                              <a:schemeClr val="tx1"/>
                            </a:solidFill>
                            <a:latin typeface="Cambria Math" panose="02040503050406030204" pitchFamily="18" charset="0"/>
                          </a:rPr>
                          <m:t>)</m:t>
                        </m:r>
                      </m:e>
                      <m:sub>
                        <m:r>
                          <a:rPr lang="es-ES" sz="1100" i="1">
                            <a:solidFill>
                              <a:schemeClr val="tx1"/>
                            </a:solidFill>
                            <a:latin typeface="Cambria Math" panose="02040503050406030204" pitchFamily="18" charset="0"/>
                          </a:rPr>
                          <m:t>𝑖𝑚</m:t>
                        </m:r>
                      </m:sub>
                    </m:sSub>
                    <m:r>
                      <a:rPr lang="en-US" sz="1100" i="1">
                        <a:solidFill>
                          <a:schemeClr val="tx1"/>
                        </a:solidFill>
                        <a:latin typeface="Cambria Math" panose="02040503050406030204" pitchFamily="18" charset="0"/>
                      </a:rPr>
                      <m:t>+</m:t>
                    </m:r>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𝜀</m:t>
                        </m:r>
                      </m:e>
                      <m:sub>
                        <m:r>
                          <a:rPr lang="es-ES" sz="1100" i="1">
                            <a:solidFill>
                              <a:schemeClr val="tx1"/>
                            </a:solidFill>
                            <a:latin typeface="Cambria Math" panose="02040503050406030204" pitchFamily="18" charset="0"/>
                          </a:rPr>
                          <m:t>𝑖𝑗𝑘𝑙𝑚</m:t>
                        </m:r>
                      </m:sub>
                    </m:sSub>
                  </m:oMath>
                </a14:m>
                <a:r>
                  <a:rPr lang="es-UY" sz="1100" dirty="0">
                    <a:solidFill>
                      <a:schemeClr val="tx1"/>
                    </a:solidFill>
                  </a:rPr>
                  <a:t>.</a:t>
                </a:r>
                <a:r>
                  <a:rPr lang="en-US" sz="1100" dirty="0">
                    <a:solidFill>
                      <a:schemeClr val="tx1"/>
                    </a:solidFill>
                  </a:rPr>
                  <a:t> </a:t>
                </a:r>
                <a:r>
                  <a:rPr lang="es-UY" sz="1100" dirty="0">
                    <a:solidFill>
                      <a:schemeClr val="tx1"/>
                    </a:solidFill>
                  </a:rPr>
                  <a:t>Where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𝑦</m:t>
                        </m:r>
                      </m:e>
                      <m:sub>
                        <m:r>
                          <a:rPr lang="es-ES" sz="1100" i="1">
                            <a:solidFill>
                              <a:schemeClr val="tx1"/>
                            </a:solidFill>
                            <a:latin typeface="Cambria Math" panose="02040503050406030204" pitchFamily="18" charset="0"/>
                          </a:rPr>
                          <m:t>𝑖𝑗𝑘𝑙𝑚</m:t>
                        </m:r>
                      </m:sub>
                    </m:sSub>
                    <m:r>
                      <a:rPr lang="es-ES" sz="1100" i="1">
                        <a:solidFill>
                          <a:schemeClr val="tx1"/>
                        </a:solidFill>
                        <a:latin typeface="Cambria Math" panose="02040503050406030204" pitchFamily="18" charset="0"/>
                      </a:rPr>
                      <m:t> </m:t>
                    </m:r>
                  </m:oMath>
                </a14:m>
                <a:r>
                  <a:rPr lang="en-US" sz="1100" dirty="0">
                    <a:solidFill>
                      <a:schemeClr val="tx1"/>
                    </a:solidFill>
                  </a:rPr>
                  <a:t>is yield, </a:t>
                </a:r>
                <a:r>
                  <a:rPr lang="es-ES" sz="1100" dirty="0">
                    <a:solidFill>
                      <a:schemeClr val="tx1"/>
                    </a:solidFill>
                  </a:rPr>
                  <a:t>𝜇 </a:t>
                </a:r>
                <a:r>
                  <a:rPr lang="en-US" sz="1100" dirty="0">
                    <a:solidFill>
                      <a:schemeClr val="tx1"/>
                    </a:solidFill>
                  </a:rPr>
                  <a:t>the general mean,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𝑔</m:t>
                        </m:r>
                      </m:e>
                      <m:sub>
                        <m:r>
                          <a:rPr lang="es-ES" sz="1100" i="1">
                            <a:solidFill>
                              <a:schemeClr val="tx1"/>
                            </a:solidFill>
                            <a:latin typeface="Cambria Math" panose="02040503050406030204" pitchFamily="18" charset="0"/>
                          </a:rPr>
                          <m:t>𝑖</m:t>
                        </m:r>
                      </m:sub>
                    </m:sSub>
                  </m:oMath>
                </a14:m>
                <a:r>
                  <a:rPr lang="es-ES" sz="1100" dirty="0">
                    <a:solidFill>
                      <a:schemeClr val="tx1"/>
                    </a:solidFill>
                  </a:rPr>
                  <a:t> </a:t>
                </a:r>
                <a:r>
                  <a:rPr lang="en-US" sz="1100" dirty="0">
                    <a:solidFill>
                      <a:schemeClr val="tx1"/>
                    </a:solidFill>
                  </a:rPr>
                  <a:t>the genotypic effect,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𝑏</m:t>
                        </m:r>
                      </m:e>
                      <m:sub>
                        <m:r>
                          <a:rPr lang="es-ES" sz="1100" i="1">
                            <a:solidFill>
                              <a:schemeClr val="tx1"/>
                            </a:solidFill>
                            <a:latin typeface="Cambria Math" panose="02040503050406030204" pitchFamily="18" charset="0"/>
                          </a:rPr>
                          <m:t>𝑗</m:t>
                        </m:r>
                        <m:r>
                          <a:rPr lang="en-U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𝑘</m:t>
                        </m:r>
                        <m:r>
                          <a:rPr lang="en-US" sz="1100" i="1">
                            <a:solidFill>
                              <a:schemeClr val="tx1"/>
                            </a:solidFill>
                            <a:latin typeface="Cambria Math" panose="02040503050406030204" pitchFamily="18" charset="0"/>
                          </a:rPr>
                          <m:t>)</m:t>
                        </m:r>
                      </m:sub>
                    </m:sSub>
                    <m:r>
                      <a:rPr lang="es-ES" sz="1100" i="1">
                        <a:solidFill>
                          <a:schemeClr val="tx1"/>
                        </a:solidFill>
                        <a:latin typeface="Cambria Math" panose="02040503050406030204" pitchFamily="18" charset="0"/>
                      </a:rPr>
                      <m:t> </m:t>
                    </m:r>
                  </m:oMath>
                </a14:m>
                <a:r>
                  <a:rPr lang="en-US" sz="1100" dirty="0">
                    <a:solidFill>
                      <a:schemeClr val="tx1"/>
                    </a:solidFill>
                  </a:rPr>
                  <a:t>block effect, nested within trial,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𝑡</m:t>
                        </m:r>
                      </m:e>
                      <m:sub>
                        <m:r>
                          <a:rPr lang="es-ES" sz="1100" i="1">
                            <a:solidFill>
                              <a:schemeClr val="tx1"/>
                            </a:solidFill>
                            <a:latin typeface="Cambria Math" panose="02040503050406030204" pitchFamily="18" charset="0"/>
                          </a:rPr>
                          <m:t>𝑘</m:t>
                        </m:r>
                        <m:r>
                          <a:rPr lang="en-U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𝑚</m:t>
                        </m:r>
                        <m:r>
                          <a:rPr lang="en-US" sz="1100" i="1">
                            <a:solidFill>
                              <a:schemeClr val="tx1"/>
                            </a:solidFill>
                            <a:latin typeface="Cambria Math" panose="02040503050406030204" pitchFamily="18" charset="0"/>
                          </a:rPr>
                          <m:t>)</m:t>
                        </m:r>
                      </m:sub>
                    </m:sSub>
                    <m:r>
                      <a:rPr lang="es-ES" sz="1100" i="1">
                        <a:solidFill>
                          <a:schemeClr val="tx1"/>
                        </a:solidFill>
                        <a:latin typeface="Cambria Math" panose="02040503050406030204" pitchFamily="18" charset="0"/>
                      </a:rPr>
                      <m:t> </m:t>
                    </m:r>
                  </m:oMath>
                </a14:m>
                <a:r>
                  <a:rPr lang="en-US" sz="1100" dirty="0">
                    <a:solidFill>
                      <a:schemeClr val="tx1"/>
                    </a:solidFill>
                  </a:rPr>
                  <a:t>trial effect, nested within year,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𝑙</m:t>
                        </m:r>
                      </m:e>
                      <m:sub>
                        <m:r>
                          <a:rPr lang="es-ES" sz="1100" i="1">
                            <a:solidFill>
                              <a:schemeClr val="tx1"/>
                            </a:solidFill>
                            <a:latin typeface="Cambria Math" panose="02040503050406030204" pitchFamily="18" charset="0"/>
                          </a:rPr>
                          <m:t>𝑙</m:t>
                        </m:r>
                      </m:sub>
                    </m:sSub>
                    <m:r>
                      <a:rPr lang="es-ES" sz="1100" i="1">
                        <a:solidFill>
                          <a:schemeClr val="tx1"/>
                        </a:solidFill>
                        <a:latin typeface="Cambria Math" panose="02040503050406030204" pitchFamily="18" charset="0"/>
                      </a:rPr>
                      <m:t> </m:t>
                    </m:r>
                  </m:oMath>
                </a14:m>
                <a:r>
                  <a:rPr lang="en-US" sz="1100" dirty="0">
                    <a:solidFill>
                      <a:schemeClr val="tx1"/>
                    </a:solidFill>
                  </a:rPr>
                  <a:t>location effect,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𝑤</m:t>
                        </m:r>
                      </m:e>
                      <m:sub>
                        <m:r>
                          <a:rPr lang="es-ES" sz="1100" i="1">
                            <a:solidFill>
                              <a:schemeClr val="tx1"/>
                            </a:solidFill>
                            <a:latin typeface="Cambria Math" panose="02040503050406030204" pitchFamily="18" charset="0"/>
                          </a:rPr>
                          <m:t>𝑚</m:t>
                        </m:r>
                      </m:sub>
                    </m:sSub>
                  </m:oMath>
                </a14:m>
                <a:r>
                  <a:rPr lang="es-ES" sz="1100" dirty="0">
                    <a:solidFill>
                      <a:schemeClr val="tx1"/>
                    </a:solidFill>
                  </a:rPr>
                  <a:t> </a:t>
                </a:r>
                <a:r>
                  <a:rPr lang="en-US" sz="1100" dirty="0">
                    <a:solidFill>
                      <a:schemeClr val="tx1"/>
                    </a:solidFill>
                  </a:rPr>
                  <a:t>year effect, </a:t>
                </a:r>
                <a14:m>
                  <m:oMath xmlns:m="http://schemas.openxmlformats.org/officeDocument/2006/math">
                    <m:sSub>
                      <m:sSubPr>
                        <m:ctrlPr>
                          <a:rPr lang="es-UY" sz="1100" i="1">
                            <a:solidFill>
                              <a:schemeClr val="tx1"/>
                            </a:solidFill>
                            <a:latin typeface="Cambria Math" panose="02040503050406030204" pitchFamily="18" charset="0"/>
                          </a:rPr>
                        </m:ctrlPr>
                      </m:sSubPr>
                      <m:e>
                        <m:r>
                          <a:rPr lang="en-U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𝑔𝑡</m:t>
                        </m:r>
                        <m:r>
                          <a:rPr lang="en-US" sz="1100" i="1">
                            <a:solidFill>
                              <a:schemeClr val="tx1"/>
                            </a:solidFill>
                            <a:latin typeface="Cambria Math" panose="02040503050406030204" pitchFamily="18" charset="0"/>
                          </a:rPr>
                          <m:t>)</m:t>
                        </m:r>
                      </m:e>
                      <m:sub>
                        <m:r>
                          <a:rPr lang="es-ES" sz="1100" i="1">
                            <a:solidFill>
                              <a:schemeClr val="tx1"/>
                            </a:solidFill>
                            <a:latin typeface="Cambria Math" panose="02040503050406030204" pitchFamily="18" charset="0"/>
                          </a:rPr>
                          <m:t>𝑖𝑘</m:t>
                        </m:r>
                      </m:sub>
                    </m:sSub>
                    <m:r>
                      <a:rPr lang="es-ES" sz="1100" i="1">
                        <a:solidFill>
                          <a:schemeClr val="tx1"/>
                        </a:solidFill>
                        <a:latin typeface="Cambria Math" panose="02040503050406030204" pitchFamily="18" charset="0"/>
                      </a:rPr>
                      <m:t> </m:t>
                    </m:r>
                  </m:oMath>
                </a14:m>
                <a:r>
                  <a:rPr lang="en-US" sz="1100" dirty="0">
                    <a:solidFill>
                      <a:schemeClr val="tx1"/>
                    </a:solidFill>
                  </a:rPr>
                  <a:t>genotype by trial effect, </a:t>
                </a:r>
                <a14:m>
                  <m:oMath xmlns:m="http://schemas.openxmlformats.org/officeDocument/2006/math">
                    <m:sSub>
                      <m:sSubPr>
                        <m:ctrlPr>
                          <a:rPr lang="es-UY" sz="1100" i="1">
                            <a:solidFill>
                              <a:schemeClr val="tx1"/>
                            </a:solidFill>
                            <a:latin typeface="Cambria Math" panose="02040503050406030204" pitchFamily="18" charset="0"/>
                          </a:rPr>
                        </m:ctrlPr>
                      </m:sSubPr>
                      <m:e>
                        <m:r>
                          <a:rPr lang="en-US" sz="1100" i="1">
                            <a:solidFill>
                              <a:schemeClr val="tx1"/>
                            </a:solidFill>
                            <a:latin typeface="Cambria Math" panose="02040503050406030204" pitchFamily="18" charset="0"/>
                          </a:rPr>
                          <m:t>(</m:t>
                        </m:r>
                        <m:r>
                          <a:rPr lang="es-ES" sz="1100" i="1">
                            <a:solidFill>
                              <a:schemeClr val="tx1"/>
                            </a:solidFill>
                            <a:latin typeface="Cambria Math" panose="02040503050406030204" pitchFamily="18" charset="0"/>
                          </a:rPr>
                          <m:t>𝑔𝑤</m:t>
                        </m:r>
                        <m:r>
                          <a:rPr lang="en-US" sz="1100" i="1">
                            <a:solidFill>
                              <a:schemeClr val="tx1"/>
                            </a:solidFill>
                            <a:latin typeface="Cambria Math" panose="02040503050406030204" pitchFamily="18" charset="0"/>
                          </a:rPr>
                          <m:t>)</m:t>
                        </m:r>
                      </m:e>
                      <m:sub>
                        <m:r>
                          <a:rPr lang="es-ES" sz="1100" i="1">
                            <a:solidFill>
                              <a:schemeClr val="tx1"/>
                            </a:solidFill>
                            <a:latin typeface="Cambria Math" panose="02040503050406030204" pitchFamily="18" charset="0"/>
                          </a:rPr>
                          <m:t>𝑖𝑚</m:t>
                        </m:r>
                      </m:sub>
                    </m:sSub>
                  </m:oMath>
                </a14:m>
                <a:r>
                  <a:rPr lang="en-US" sz="1100" dirty="0">
                    <a:solidFill>
                      <a:schemeClr val="tx1"/>
                    </a:solidFill>
                  </a:rPr>
                  <a:t> la genotype by year effect, and </a:t>
                </a:r>
                <a14:m>
                  <m:oMath xmlns:m="http://schemas.openxmlformats.org/officeDocument/2006/math">
                    <m:sSub>
                      <m:sSubPr>
                        <m:ctrlPr>
                          <a:rPr lang="es-UY" sz="1100" i="1">
                            <a:solidFill>
                              <a:schemeClr val="tx1"/>
                            </a:solidFill>
                            <a:latin typeface="Cambria Math" panose="02040503050406030204" pitchFamily="18" charset="0"/>
                          </a:rPr>
                        </m:ctrlPr>
                      </m:sSubPr>
                      <m:e>
                        <m:r>
                          <a:rPr lang="es-ES" sz="1100" i="1">
                            <a:solidFill>
                              <a:schemeClr val="tx1"/>
                            </a:solidFill>
                            <a:latin typeface="Cambria Math" panose="02040503050406030204" pitchFamily="18" charset="0"/>
                          </a:rPr>
                          <m:t>𝜀</m:t>
                        </m:r>
                      </m:e>
                      <m:sub>
                        <m:r>
                          <a:rPr lang="es-ES" sz="1100" i="1">
                            <a:solidFill>
                              <a:schemeClr val="tx1"/>
                            </a:solidFill>
                            <a:latin typeface="Cambria Math" panose="02040503050406030204" pitchFamily="18" charset="0"/>
                          </a:rPr>
                          <m:t>𝑖𝑗𝑘𝑙𝑚</m:t>
                        </m:r>
                      </m:sub>
                    </m:sSub>
                  </m:oMath>
                </a14:m>
                <a:r>
                  <a:rPr lang="es-ES" sz="1100" dirty="0">
                    <a:solidFill>
                      <a:schemeClr val="tx1"/>
                    </a:solidFill>
                  </a:rPr>
                  <a:t> </a:t>
                </a:r>
                <a:r>
                  <a:rPr lang="en-US" sz="1100" dirty="0">
                    <a:solidFill>
                      <a:schemeClr val="tx1"/>
                    </a:solidFill>
                  </a:rPr>
                  <a:t>is the model effect. Fixed effects are underlined, random effects are assumed</a:t>
                </a:r>
                <a14:m>
                  <m:oMath xmlns:m="http://schemas.openxmlformats.org/officeDocument/2006/math">
                    <m:r>
                      <a:rPr lang="en-US" sz="1100" i="1">
                        <a:solidFill>
                          <a:schemeClr val="tx1"/>
                        </a:solidFill>
                        <a:latin typeface="Cambria Math" panose="02040503050406030204" pitchFamily="18" charset="0"/>
                      </a:rPr>
                      <m:t> ~</m:t>
                    </m:r>
                    <m:r>
                      <a:rPr lang="es-ES" sz="1100" i="1">
                        <a:solidFill>
                          <a:schemeClr val="tx1"/>
                        </a:solidFill>
                        <a:latin typeface="Cambria Math" panose="02040503050406030204" pitchFamily="18" charset="0"/>
                      </a:rPr>
                      <m:t>𝑁</m:t>
                    </m:r>
                    <m:r>
                      <a:rPr lang="en-US" sz="1100" i="1">
                        <a:solidFill>
                          <a:schemeClr val="tx1"/>
                        </a:solidFill>
                        <a:latin typeface="Cambria Math" panose="02040503050406030204" pitchFamily="18" charset="0"/>
                      </a:rPr>
                      <m:t>(0,</m:t>
                    </m:r>
                    <m:sSup>
                      <m:sSupPr>
                        <m:ctrlPr>
                          <a:rPr lang="es-UY" sz="1100" i="1">
                            <a:solidFill>
                              <a:schemeClr val="tx1"/>
                            </a:solidFill>
                            <a:latin typeface="Cambria Math" panose="02040503050406030204" pitchFamily="18" charset="0"/>
                          </a:rPr>
                        </m:ctrlPr>
                      </m:sSupPr>
                      <m:e>
                        <m:r>
                          <a:rPr lang="es-ES" sz="1100" i="1">
                            <a:solidFill>
                              <a:schemeClr val="tx1"/>
                            </a:solidFill>
                            <a:latin typeface="Cambria Math" panose="02040503050406030204" pitchFamily="18" charset="0"/>
                          </a:rPr>
                          <m:t>𝜎</m:t>
                        </m:r>
                      </m:e>
                      <m:sup>
                        <m:r>
                          <a:rPr lang="en-US" sz="1100" i="1">
                            <a:solidFill>
                              <a:schemeClr val="tx1"/>
                            </a:solidFill>
                            <a:latin typeface="Cambria Math" panose="02040503050406030204" pitchFamily="18" charset="0"/>
                          </a:rPr>
                          <m:t>2</m:t>
                        </m:r>
                      </m:sup>
                    </m:sSup>
                    <m:r>
                      <a:rPr lang="en-US" sz="1100" i="1">
                        <a:solidFill>
                          <a:schemeClr val="tx1"/>
                        </a:solidFill>
                        <a:latin typeface="Cambria Math" panose="02040503050406030204" pitchFamily="18" charset="0"/>
                      </a:rPr>
                      <m:t>)</m:t>
                    </m:r>
                  </m:oMath>
                </a14:m>
                <a:r>
                  <a:rPr lang="en-US" sz="1100" dirty="0">
                    <a:solidFill>
                      <a:schemeClr val="tx1"/>
                    </a:solidFill>
                  </a:rPr>
                  <a:t>, variances are assumed independent and identically distributed. Indicators for the accuracy of the GV prediction were: r, the Pearson’s correlation between reference GV and the GV estimated or predicted for each DAS; and p, the percentage of genotypes selected based on each DAS that match those with best reference GV.</a:t>
                </a:r>
                <a:endParaRPr lang="es-ES" dirty="0">
                  <a:solidFill>
                    <a:schemeClr val="tx1"/>
                  </a:solidFill>
                  <a:cs typeface="Calibri"/>
                </a:endParaRPr>
              </a:p>
            </p:txBody>
          </p:sp>
        </mc:Choice>
        <mc:Fallback xmlns="">
          <p:sp>
            <p:nvSpPr>
              <p:cNvPr id="31" name="Retângulo 22"/>
              <p:cNvSpPr>
                <a:spLocks noRot="1" noChangeAspect="1" noMove="1" noResize="1" noEditPoints="1" noAdjustHandles="1" noChangeArrowheads="1" noChangeShapeType="1" noTextEdit="1"/>
              </p:cNvSpPr>
              <p:nvPr/>
            </p:nvSpPr>
            <p:spPr>
              <a:xfrm>
                <a:off x="3973735" y="1314255"/>
                <a:ext cx="4238783" cy="2697123"/>
              </a:xfrm>
              <a:prstGeom prst="rect">
                <a:avLst/>
              </a:prstGeom>
              <a:blipFill rotWithShape="0">
                <a:blip r:embed="rId6"/>
                <a:stretch>
                  <a:fillRect t="-901" b="-2027"/>
                </a:stretch>
              </a:blipFill>
              <a:ln>
                <a:solidFill>
                  <a:srgbClr val="2A808D"/>
                </a:solidFill>
              </a:ln>
            </p:spPr>
            <p:txBody>
              <a:bodyPr/>
              <a:lstStyle/>
              <a:p>
                <a:r>
                  <a:rPr lang="es-UY">
                    <a:noFill/>
                  </a:rPr>
                  <a:t> </a:t>
                </a:r>
              </a:p>
            </p:txBody>
          </p:sp>
        </mc:Fallback>
      </mc:AlternateContent>
      <p:pic>
        <p:nvPicPr>
          <p:cNvPr id="8" name="Imagen 13" descr="Gráfico, Gráfico de cajas y bigotes&#10;&#10;Descripción generada automáticamente">
            <a:extLst>
              <a:ext uri="{FF2B5EF4-FFF2-40B4-BE49-F238E27FC236}">
                <a16:creationId xmlns:a16="http://schemas.microsoft.com/office/drawing/2014/main" id="{17385D75-E8CC-4F2F-977F-EBBCF14E7F46}"/>
              </a:ext>
            </a:extLst>
          </p:cNvPr>
          <p:cNvPicPr>
            <a:picLocks noChangeAspect="1"/>
          </p:cNvPicPr>
          <p:nvPr/>
        </p:nvPicPr>
        <p:blipFill>
          <a:blip r:embed="rId7"/>
          <a:stretch>
            <a:fillRect/>
          </a:stretch>
        </p:blipFill>
        <p:spPr>
          <a:xfrm>
            <a:off x="5758529" y="4328160"/>
            <a:ext cx="2448560" cy="2438400"/>
          </a:xfrm>
          <a:prstGeom prst="rect">
            <a:avLst/>
          </a:prstGeom>
        </p:spPr>
      </p:pic>
      <p:sp>
        <p:nvSpPr>
          <p:cNvPr id="18" name="CuadroTexto 17">
            <a:extLst>
              <a:ext uri="{FF2B5EF4-FFF2-40B4-BE49-F238E27FC236}">
                <a16:creationId xmlns:a16="http://schemas.microsoft.com/office/drawing/2014/main" id="{D5FF64EB-F7BF-4EE3-8341-5541BE23650E}"/>
              </a:ext>
            </a:extLst>
          </p:cNvPr>
          <p:cNvSpPr txBox="1"/>
          <p:nvPr/>
        </p:nvSpPr>
        <p:spPr>
          <a:xfrm>
            <a:off x="10569666" y="3748791"/>
            <a:ext cx="13614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dirty="0">
                <a:ea typeface="+mn-lt"/>
                <a:cs typeface="+mn-lt"/>
              </a:rPr>
              <a:t>Figure 2. </a:t>
            </a:r>
            <a:r>
              <a:rPr lang="en-US" sz="900" dirty="0">
                <a:ea typeface="+mn-lt"/>
                <a:cs typeface="+mn-lt"/>
              </a:rPr>
              <a:t>Variance and standard deviation distribution for a model using the complete dataset (23 years, 1997-2020)</a:t>
            </a:r>
            <a:endParaRPr lang="es-ES" sz="900" dirty="0"/>
          </a:p>
        </p:txBody>
      </p:sp>
      <p:sp>
        <p:nvSpPr>
          <p:cNvPr id="33" name="CuadroTexto 32">
            <a:extLst>
              <a:ext uri="{FF2B5EF4-FFF2-40B4-BE49-F238E27FC236}">
                <a16:creationId xmlns:a16="http://schemas.microsoft.com/office/drawing/2014/main" id="{0295406D-D9FA-4469-881A-F8660701702B}"/>
              </a:ext>
            </a:extLst>
          </p:cNvPr>
          <p:cNvSpPr txBox="1"/>
          <p:nvPr/>
        </p:nvSpPr>
        <p:spPr>
          <a:xfrm>
            <a:off x="3976464" y="4390875"/>
            <a:ext cx="177650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dirty="0">
                <a:ea typeface="+mn-lt"/>
                <a:cs typeface="+mn-lt"/>
              </a:rPr>
              <a:t>Figure 1. (a) </a:t>
            </a:r>
            <a:r>
              <a:rPr lang="en-US" sz="900" dirty="0">
                <a:ea typeface="+mn-lt"/>
                <a:cs typeface="+mn-lt"/>
              </a:rPr>
              <a:t>Reference genetic value (GV) by GV predicted for different data availability scenarios (DAS):  one trial  (T), all trials in one year (Y) and all</a:t>
            </a:r>
          </a:p>
          <a:p>
            <a:r>
              <a:rPr lang="en-US" sz="900" dirty="0">
                <a:ea typeface="+mn-lt"/>
                <a:cs typeface="+mn-lt"/>
              </a:rPr>
              <a:t>trials in the previous four and in the evaluated year (F). Colors are evaluated years, solid lines are the regression for each year, dashed lines are 1:1 ratio. </a:t>
            </a:r>
            <a:r>
              <a:rPr lang="en-US" sz="900" b="1" dirty="0">
                <a:ea typeface="+mn-lt"/>
                <a:cs typeface="+mn-lt"/>
              </a:rPr>
              <a:t>(b)</a:t>
            </a:r>
            <a:r>
              <a:rPr lang="en-US" sz="900" dirty="0">
                <a:ea typeface="+mn-lt"/>
                <a:cs typeface="+mn-lt"/>
              </a:rPr>
              <a:t> Correlation (r) between reference GV and predicted GV in each DAS. </a:t>
            </a:r>
            <a:r>
              <a:rPr lang="en-US" sz="900" b="1" dirty="0">
                <a:ea typeface="+mn-lt"/>
                <a:cs typeface="+mn-lt"/>
              </a:rPr>
              <a:t>(c) </a:t>
            </a:r>
            <a:r>
              <a:rPr lang="en-US" sz="900" dirty="0">
                <a:ea typeface="+mn-lt"/>
                <a:cs typeface="+mn-lt"/>
              </a:rPr>
              <a:t>Percentage (p) of genotypes selected based on each DAS that match those with best reference GV. </a:t>
            </a:r>
            <a:endParaRPr lang="es-ES" dirty="0">
              <a:cs typeface="Calibri"/>
            </a:endParaRPr>
          </a:p>
        </p:txBody>
      </p:sp>
    </p:spTree>
    <p:extLst>
      <p:ext uri="{BB962C8B-B14F-4D97-AF65-F5344CB8AC3E}">
        <p14:creationId xmlns:p14="http://schemas.microsoft.com/office/powerpoint/2010/main" val="2584446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105</Words>
  <Application>Microsoft Office PowerPoint</Application>
  <PresentationFormat>Widescreen</PresentationFormat>
  <Paragraphs>26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Tema do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Roberta</dc:creator>
  <cp:lastModifiedBy>Sheila Scheffel</cp:lastModifiedBy>
  <cp:revision>238</cp:revision>
  <dcterms:created xsi:type="dcterms:W3CDTF">2020-08-13T21:50:11Z</dcterms:created>
  <dcterms:modified xsi:type="dcterms:W3CDTF">2021-09-23T19:12:01Z</dcterms:modified>
</cp:coreProperties>
</file>