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62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45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41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0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01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23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05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93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E02A-C020-489D-8576-085E85438356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5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ulano@email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36000">
              <a:srgbClr val="97AACB"/>
            </a:gs>
            <a:gs pos="0">
              <a:schemeClr val="bg1"/>
            </a:gs>
            <a:gs pos="68000">
              <a:schemeClr val="accent5">
                <a:lumMod val="75000"/>
              </a:schemeClr>
            </a:gs>
            <a:gs pos="94000">
              <a:srgbClr val="000066"/>
            </a:gs>
            <a:gs pos="100000">
              <a:srgbClr val="000066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84"/>
          <a:stretch/>
        </p:blipFill>
        <p:spPr>
          <a:xfrm>
            <a:off x="248420" y="82340"/>
            <a:ext cx="1140039" cy="10477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88459" y="64619"/>
            <a:ext cx="193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4th IMPB</a:t>
            </a:r>
            <a:endParaRPr lang="pt-BR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714506" y="32216"/>
            <a:ext cx="1617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MEETING ON PLANT BREEDING</a:t>
            </a:r>
            <a:endParaRPr lang="pt-BR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11743" y="165490"/>
            <a:ext cx="640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UNCOVERING THE POWER ANT THE SECRETS BEHIND DNA MODIFICATIONS</a:t>
            </a:r>
            <a:endParaRPr lang="pt-BR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10894424" y="111186"/>
            <a:ext cx="1114697" cy="1018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584959" y="575495"/>
            <a:ext cx="857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... IN CAPS, 20-POINT ARIAL, BOLD, CENTERED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 rot="10800000" flipV="1">
            <a:off x="1763235" y="867981"/>
            <a:ext cx="82213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pt-BR" sz="1100" dirty="0">
                <a:solidFill>
                  <a:schemeClr val="bg1">
                    <a:lumMod val="95000"/>
                  </a:schemeClr>
                </a:solidFill>
              </a:rPr>
              <a:t>First author name</a:t>
            </a:r>
            <a:r>
              <a:rPr lang="en-US" altLang="pt-BR" sz="1100" baseline="30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altLang="pt-BR" sz="1100" dirty="0">
                <a:solidFill>
                  <a:schemeClr val="bg1">
                    <a:lumMod val="95000"/>
                  </a:schemeClr>
                </a:solidFill>
              </a:rPr>
              <a:t>*; Second author name</a:t>
            </a:r>
            <a:r>
              <a:rPr lang="en-US" altLang="pt-BR" sz="1100" baseline="30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altLang="pt-BR" sz="1100" dirty="0">
                <a:solidFill>
                  <a:schemeClr val="bg1">
                    <a:lumMod val="95000"/>
                  </a:schemeClr>
                </a:solidFill>
              </a:rPr>
              <a:t> ... </a:t>
            </a:r>
            <a:r>
              <a:rPr lang="en-US" altLang="pt-BR" sz="1100" dirty="0" smtClean="0">
                <a:solidFill>
                  <a:schemeClr val="bg1">
                    <a:lumMod val="95000"/>
                  </a:schemeClr>
                </a:solidFill>
              </a:rPr>
              <a:t>11-point Arial, </a:t>
            </a:r>
            <a:r>
              <a:rPr lang="en-US" altLang="pt-BR" sz="1100" dirty="0">
                <a:solidFill>
                  <a:schemeClr val="bg1">
                    <a:lumMod val="95000"/>
                  </a:schemeClr>
                </a:solidFill>
              </a:rPr>
              <a:t>centered</a:t>
            </a:r>
            <a:endParaRPr lang="en-US" altLang="pt-BR" sz="1100" baseline="3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825930" y="106803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1000" baseline="30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author institution. *</a:t>
            </a:r>
            <a:r>
              <a:rPr lang="en-US" sz="1000" u="sng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fulano@email.br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²Second author institution. ... 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10-point 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Arial, centered</a:t>
            </a:r>
            <a:endParaRPr lang="en-US" altLang="en-US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235917" y="1445111"/>
            <a:ext cx="3742555" cy="307489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Introduction</a:t>
            </a:r>
            <a:endParaRPr lang="pt-BR" sz="16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4174632" y="1456628"/>
            <a:ext cx="3742555" cy="295972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bg1">
                    <a:lumMod val="95000"/>
                  </a:schemeClr>
                </a:solidFill>
              </a:rPr>
              <a:t>Materials</a:t>
            </a: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 smtClean="0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 smtClean="0">
                <a:solidFill>
                  <a:schemeClr val="bg1">
                    <a:lumMod val="95000"/>
                  </a:schemeClr>
                </a:solidFill>
              </a:rPr>
              <a:t>methods</a:t>
            </a: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4173942" y="4886275"/>
            <a:ext cx="3742555" cy="307489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 smtClean="0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 smtClean="0">
                <a:solidFill>
                  <a:schemeClr val="bg1">
                    <a:lumMod val="95000"/>
                  </a:schemeClr>
                </a:solidFill>
              </a:rPr>
              <a:t>discussion</a:t>
            </a: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248420" y="5404822"/>
            <a:ext cx="3742555" cy="307489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Arial" panose="020B0604020202020204" pitchFamily="34" charset="0"/>
              </a:rPr>
              <a:t>Objective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Retângulo Arredondado 20"/>
          <p:cNvSpPr/>
          <p:nvPr/>
        </p:nvSpPr>
        <p:spPr>
          <a:xfrm>
            <a:off x="8106402" y="4307729"/>
            <a:ext cx="3742555" cy="307489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Conclusion</a:t>
            </a:r>
            <a:endParaRPr lang="pt-BR" sz="16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35916" y="1790650"/>
            <a:ext cx="3742556" cy="3543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tx1"/>
                </a:solidFill>
              </a:rPr>
              <a:t>Introduction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48420" y="5783134"/>
            <a:ext cx="3742556" cy="855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tx1"/>
                </a:solidFill>
              </a:rPr>
              <a:t>Objective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4174632" y="1790650"/>
            <a:ext cx="3742556" cy="3019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tx1"/>
                </a:solidFill>
              </a:rPr>
              <a:t>Materials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</a:rPr>
              <a:t>and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</a:rPr>
              <a:t>methods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180882" y="5257801"/>
            <a:ext cx="3742556" cy="1381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tx1"/>
                </a:solidFill>
              </a:rPr>
              <a:t>Results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</a:rPr>
              <a:t>and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</a:rPr>
              <a:t>discussion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113347" y="1445111"/>
            <a:ext cx="3742556" cy="276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tx1"/>
                </a:solidFill>
              </a:rPr>
              <a:t>Results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</a:rPr>
              <a:t>and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</a:rPr>
              <a:t>discussion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8106402" y="5640874"/>
            <a:ext cx="3742555" cy="307489"/>
          </a:xfrm>
          <a:prstGeom prst="roundRect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Acknowledgments</a:t>
            </a:r>
            <a:endParaRPr lang="pt-BR" sz="16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8113347" y="4694431"/>
            <a:ext cx="3742556" cy="855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tx1"/>
                </a:solidFill>
              </a:rPr>
              <a:t>Conclusion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106403" y="6039014"/>
            <a:ext cx="3742556" cy="599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tx1"/>
                </a:solidFill>
              </a:rPr>
              <a:t>Objective</a:t>
            </a:r>
            <a:endParaRPr lang="pt-B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78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Roberta</dc:creator>
  <cp:lastModifiedBy>Roberta</cp:lastModifiedBy>
  <cp:revision>10</cp:revision>
  <dcterms:created xsi:type="dcterms:W3CDTF">2020-08-13T21:50:11Z</dcterms:created>
  <dcterms:modified xsi:type="dcterms:W3CDTF">2020-08-16T13:59:26Z</dcterms:modified>
</cp:coreProperties>
</file>