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4BA31D-FDDB-47AD-AD9E-D1BBDAD5217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4922DE-3CED-4DA0-BE62-39DED5AAF187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46CEE3-4835-4F73-BA0B-02C09C03871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4341DB-EC06-4B05-B2EE-37697C47CD86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0CD72-1C29-4EDB-A845-F4AF2A066685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4C950-C9CC-433F-AC61-A91D6648627E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B48401D-4400-4E07-9B30-322BFB37F33B}" type="datetime1">
              <a:rPr lang="zh-TW" altLang="en-US" smtClean="0"/>
              <a:pPr/>
              <a:t>2021/11/9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D7879-9B9A-4119-A193-5EBC1131EB4D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BBA321-8C48-41BF-9840-520FE5000280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DE12B-B9C3-492D-B2BC-F28ED257536A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B9DBC-31EE-4EC3-9282-4AE6136E89AA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C6777-F89D-4485-BABE-52A1BE55B23E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CC9B7-4CF3-4D6F-A446-2AE7477F1B21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6E1BE-AE58-4E37-9F7E-FF593C53EA60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F6342-2032-43BD-916E-4C6913FF1CE5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84DA57-21B6-46B6-8E8F-8BC7B6F2EB35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A254-C7E7-4DC4-9E1A-82EC6691CD4E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0ABFC-209D-47B2-8BA8-3B76720E98E5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0B1B-79DC-4E3B-B065-D6D9C77F0F9E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0DDBD-CF07-457B-BE48-7CDAEC5F118B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28BB4B9-9A5F-4250-A8CB-977C7CFAB06A}" type="datetime1">
              <a:rPr lang="zh-TW" altLang="en-US" noProof="0" smtClean="0"/>
              <a:t>2021/11/9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c/MzIwODg2MDg5NzA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矩形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3" y="1354668"/>
            <a:ext cx="11895826" cy="234647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dirty="0">
                <a:hlinkClick r:id="rId3"/>
              </a:rPr>
              <a:t>Advanced Artificial Intelligence</a:t>
            </a:r>
            <a:endParaRPr lang="zh-TW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標題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870" y="4748633"/>
            <a:ext cx="9062259" cy="1240970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dirty="0"/>
              <a:t>Case study on </a:t>
            </a:r>
            <a:r>
              <a:rPr lang="en-US" altLang="zh-TW" dirty="0" err="1"/>
              <a:t>AutoEncoder</a:t>
            </a:r>
            <a:endParaRPr lang="en-US" altLang="zh-TW" dirty="0"/>
          </a:p>
          <a:p>
            <a:pPr algn="ctr"/>
            <a:r>
              <a:rPr lang="en-US" altLang="zh-TW" dirty="0"/>
              <a:t>U-Net: Convolutional Networks for Biomedical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42" y="1668042"/>
            <a:ext cx="6282266" cy="3445714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1. Why need ?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 DO WHAT ?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 How effective ?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5EACB6-39D2-4591-9666-A37D74C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81" y="1990344"/>
            <a:ext cx="4341302" cy="28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09CA0-63A3-46BD-85E7-A54A1089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NEED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60715-2864-4D4E-A653-61D36AD1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78373" cy="364913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/>
              <a:t>The typical use of convolutional networks is on classification tasks, where the output to an image is a single class label. However, in many visual tasks, especially in biomedical image processing, the desired output should include localization, i.e., a class label is supposed to be assigned to each pixel.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06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B1B30-FE30-4F47-9FA3-BAB230B2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what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97A24-379E-473C-9656-8F8041DF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13611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 do segmentation in light microscopy images.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21C2D0-76B6-4F22-B2EE-FC718B50EB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1473" y="3377541"/>
            <a:ext cx="8789054" cy="20716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C3C6C7-423B-41B9-9878-3F8C80D8C90B}"/>
              </a:ext>
            </a:extLst>
          </p:cNvPr>
          <p:cNvSpPr txBox="1"/>
          <p:nvPr/>
        </p:nvSpPr>
        <p:spPr>
          <a:xfrm>
            <a:off x="1701473" y="5449180"/>
            <a:ext cx="8789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(a) part of an input image of the “PhC-U373” data set.  (b) Segmentation result (cyan mask) with manual ground truth (yellow border)  (c) input image of the “DIC-HeLa” data set.  (d) Segmentation result (random colored masks) with manual ground truth (yellow border).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71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30755-A791-4B3E-A1B9-960391F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effective 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2B8EBAA-8693-4458-B71A-8B117750D9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48" y="1884721"/>
            <a:ext cx="5878303" cy="25061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48788E-95D2-4935-873E-C26E1647942E}"/>
              </a:ext>
            </a:extLst>
          </p:cNvPr>
          <p:cNvSpPr txBox="1"/>
          <p:nvPr/>
        </p:nvSpPr>
        <p:spPr>
          <a:xfrm>
            <a:off x="1276708" y="4465183"/>
            <a:ext cx="9540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●The first data set “PhC-U373”2 contains Glioblastoma-astrocytoma U373 cells on a </a:t>
            </a:r>
            <a:r>
              <a:rPr lang="en-US" altLang="zh-TW" dirty="0" err="1"/>
              <a:t>polyacrylimide</a:t>
            </a:r>
            <a:r>
              <a:rPr lang="en-US" altLang="zh-TW" dirty="0"/>
              <a:t> substrate recorded by phase contrast microscopy. It contains 35 partially annotated training images. Here we achieve an average IOU of 92%.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●The second data set “DIC-HeLa”3 are HeLa cells on a flat glass recorded by differential interference contrast (DIC) microscopy. It contains 20 partially annotated training images. Here we achieve an average IOU of 77.5%.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41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0_TF89606788.potx" id="{D32235A5-0FD5-4218-B9F9-A62437C2AD07}" vid="{E70B845B-F392-490B-9F1E-9C441BF870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www.w3.org/XML/1998/namespace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天體設計</Template>
  <TotalTime>0</TotalTime>
  <Words>257</Words>
  <Application>Microsoft Office PowerPoint</Application>
  <PresentationFormat>寬螢幕</PresentationFormat>
  <Paragraphs>15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新細明體</vt:lpstr>
      <vt:lpstr>Arial</vt:lpstr>
      <vt:lpstr>Calibri</vt:lpstr>
      <vt:lpstr>天體</vt:lpstr>
      <vt:lpstr>Advanced Artificial Intelligence</vt:lpstr>
      <vt:lpstr>1. Why need ?  2. DO WHAT ?  3. How effective ?</vt:lpstr>
      <vt:lpstr>WHY NEED ?</vt:lpstr>
      <vt:lpstr>Do what ?</vt:lpstr>
      <vt:lpstr>How effective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2021-11-09T08:38:38Z</dcterms:created>
  <dcterms:modified xsi:type="dcterms:W3CDTF">2021-11-09T12:28:58Z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