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150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CB101-9C4B-4804-B7AF-F78BBC7A5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D50064-286F-4A3B-95A2-B2020C0A0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6D3B7-A822-4BA5-B18F-5D3795E8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7013-9532-426D-AFCC-A05B0C8923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F0129-CC23-4272-8CE2-56CF401E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C359C-C1BB-4E73-B497-F4AB4BF0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279-A2DF-4CD9-A225-8E1E739C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8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578AF-A06F-42BC-B6EE-FB187E63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E67D0-8115-4068-906E-E0D1D0900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3F26F-8993-401E-8FEE-EA2AFC33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7013-9532-426D-AFCC-A05B0C8923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5E913-2C15-4BD0-A8BB-8CBDAF2F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D2D1D-DC86-4911-8A20-B91DC253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279-A2DF-4CD9-A225-8E1E739C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8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9840FD-7053-4996-A0FA-834DBEE01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5BE27-3798-42C1-B913-CA995C15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454CB-2725-4749-923E-E5B053B3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7013-9532-426D-AFCC-A05B0C8923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CC5B-EA37-4850-B2F3-ABE3551E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440E5-E1A3-4D4B-9A2F-A01F8D0C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279-A2DF-4CD9-A225-8E1E739C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9BAAF-66C3-4642-BCA0-046D81AE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7013-9532-426D-AFCC-A05B0C8923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DFB06-D4AA-4482-8920-7D9D9702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46053-4723-4077-9E9C-ADF79E37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279-A2DF-4CD9-A225-8E1E739C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6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62617-038F-48C3-890E-EE173687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D26D5-80E7-41F8-AF13-652BBE4AA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3A75F-11C6-47A7-9BAC-4E48C1D2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7013-9532-426D-AFCC-A05B0C8923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02D6A-0766-40D4-AA7E-104A0F60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31667-720F-495D-A725-5DB3E95B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279-A2DF-4CD9-A225-8E1E739C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0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643ED-AB11-4671-80D7-80C98A91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FD82C-AB2E-4339-AEF2-7C3C31F55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836389-79CB-403D-B722-E08812B8B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32E27-B7BF-4A85-8017-CEFA4407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7013-9532-426D-AFCC-A05B0C8923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7AA1F-D9C8-4F49-B3AF-EA915C9D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DF5D2-D35F-437A-9971-1B1B1A61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279-A2DF-4CD9-A225-8E1E739C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6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2EA-9054-41E5-B604-59DA089D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4962C-CA03-44FE-AF88-619DFD35B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D1D4E-4C1E-4A54-B38B-99BB1FA75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B8293-5F15-4163-B28D-15CE78D5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99C5A-76FE-4B79-9A24-9CA4708D8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8A9A64-47FC-4C99-8BB5-9B7E481C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7013-9532-426D-AFCC-A05B0C8923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F35D55-B145-4499-8B07-87B9DA38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37748F-235C-4C4D-9E2A-6B4F4ABB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279-A2DF-4CD9-A225-8E1E739C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6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C39DF-6956-4EA9-96DE-3AE188B9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33CB7C-D279-4B22-B9EC-A3E17BD2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7013-9532-426D-AFCC-A05B0C8923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D71-1EF0-418F-9DA7-438B60E2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917B07-6651-4A73-900D-3A30FCD9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279-A2DF-4CD9-A225-8E1E739C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0A098C-CF06-4114-B431-F280C749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7013-9532-426D-AFCC-A05B0C8923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6F50D-2E0B-407C-B2FF-AE73A9D9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C7FA19-ABD0-43F4-93C2-81E44328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279-A2DF-4CD9-A225-8E1E739C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1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4F122-B04A-4816-A0A3-AF5BC7FC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7215-0383-4FA8-A195-5C559240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728A8D-50FE-45BF-8988-83CC85FC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D5AF7-BED8-42A6-BADC-7D6EB2BE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7013-9532-426D-AFCC-A05B0C8923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99DA42-8CA3-4C35-854B-DD424648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0569C-2A8E-4CF9-AA25-86BCFA9E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279-A2DF-4CD9-A225-8E1E739C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1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F8080-0FAF-40C8-92D9-A3C2D2FE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44623-99BE-4AE1-A21E-ED547D88A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D81BBF-CE10-400B-B6B4-4DB6576C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D75D8-733B-4DC9-84F8-2CC4245C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7013-9532-426D-AFCC-A05B0C8923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0CD88-A92F-453D-B242-354C9BC5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8B1E5-E9B2-4AA7-A8FA-EB1DAA11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279-A2DF-4CD9-A225-8E1E739C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3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D4A91F-A6FF-46FF-84A4-1D5E90A2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82B03-BCAA-41AA-A6A0-ACC6D96E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D4743-1953-408F-BD2D-DF79A5D5A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7013-9532-426D-AFCC-A05B0C8923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25CF4-770C-4EDC-90C4-49959CA5B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4BB2-CC4D-41F2-A9D9-C268DDFC8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62279-A2DF-4CD9-A225-8E1E739C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0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A7033C-AACD-4C3A-A381-0A31B085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25" y="1794171"/>
            <a:ext cx="1419423" cy="743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BA3F0A-EEA7-4F5D-80D2-63FCAAD34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79" y="2829050"/>
            <a:ext cx="4486901" cy="21243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148520F-A5A5-4E42-82D3-B5A7215D336E}"/>
              </a:ext>
            </a:extLst>
          </p:cNvPr>
          <p:cNvSpPr/>
          <p:nvPr/>
        </p:nvSpPr>
        <p:spPr>
          <a:xfrm>
            <a:off x="3180392" y="3723897"/>
            <a:ext cx="622982" cy="268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7877FB-98FA-46AE-943D-A9EFDBFEB931}"/>
              </a:ext>
            </a:extLst>
          </p:cNvPr>
          <p:cNvSpPr/>
          <p:nvPr/>
        </p:nvSpPr>
        <p:spPr>
          <a:xfrm>
            <a:off x="3180392" y="3163848"/>
            <a:ext cx="622982" cy="268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A4C2ABA-25A6-46C8-9868-CA0CD4B6E016}"/>
              </a:ext>
            </a:extLst>
          </p:cNvPr>
          <p:cNvGrpSpPr/>
          <p:nvPr/>
        </p:nvGrpSpPr>
        <p:grpSpPr>
          <a:xfrm>
            <a:off x="3693051" y="1794171"/>
            <a:ext cx="1292947" cy="742571"/>
            <a:chOff x="8467344" y="1981200"/>
            <a:chExt cx="1804416" cy="103632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5FB0FB-090E-470B-A168-68778087876E}"/>
                </a:ext>
              </a:extLst>
            </p:cNvPr>
            <p:cNvSpPr/>
            <p:nvPr/>
          </p:nvSpPr>
          <p:spPr>
            <a:xfrm>
              <a:off x="8467344" y="1981200"/>
              <a:ext cx="902208" cy="51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[0, 0]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A24E55-93F7-4E48-B5DF-116A796C93D3}"/>
                </a:ext>
              </a:extLst>
            </p:cNvPr>
            <p:cNvSpPr/>
            <p:nvPr/>
          </p:nvSpPr>
          <p:spPr>
            <a:xfrm>
              <a:off x="8467344" y="2499360"/>
              <a:ext cx="902208" cy="5181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[1, 0]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B59FAC-3171-460C-B0E3-04EBDF7F606F}"/>
                </a:ext>
              </a:extLst>
            </p:cNvPr>
            <p:cNvSpPr/>
            <p:nvPr/>
          </p:nvSpPr>
          <p:spPr>
            <a:xfrm>
              <a:off x="9369552" y="1981200"/>
              <a:ext cx="902208" cy="51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[0, 1]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C190C22-5F47-4D86-ADAB-2A8F17D3FB00}"/>
                </a:ext>
              </a:extLst>
            </p:cNvPr>
            <p:cNvSpPr/>
            <p:nvPr/>
          </p:nvSpPr>
          <p:spPr>
            <a:xfrm>
              <a:off x="9369552" y="2499360"/>
              <a:ext cx="902208" cy="51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[1, 1]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EB95B5-C4C1-4918-93B7-59A63E41ED52}"/>
              </a:ext>
            </a:extLst>
          </p:cNvPr>
          <p:cNvSpPr/>
          <p:nvPr/>
        </p:nvSpPr>
        <p:spPr>
          <a:xfrm>
            <a:off x="2235512" y="1845701"/>
            <a:ext cx="440102" cy="691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33266B-02F0-4401-9ABF-951FFF892C75}"/>
              </a:ext>
            </a:extLst>
          </p:cNvPr>
          <p:cNvSpPr/>
          <p:nvPr/>
        </p:nvSpPr>
        <p:spPr>
          <a:xfrm>
            <a:off x="2235512" y="2301442"/>
            <a:ext cx="944880" cy="235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665ED5C-595E-427E-B313-AF43911E3CD6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2690137" y="2537225"/>
            <a:ext cx="801746" cy="6266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10C507-3B2E-4B82-B706-6F7D5D585603}"/>
              </a:ext>
            </a:extLst>
          </p:cNvPr>
          <p:cNvSpPr/>
          <p:nvPr/>
        </p:nvSpPr>
        <p:spPr>
          <a:xfrm>
            <a:off x="2248001" y="2323670"/>
            <a:ext cx="415123" cy="2130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B80879-D723-421A-92F2-E6C8AAFA89E2}"/>
              </a:ext>
            </a:extLst>
          </p:cNvPr>
          <p:cNvGrpSpPr/>
          <p:nvPr/>
        </p:nvGrpSpPr>
        <p:grpSpPr>
          <a:xfrm>
            <a:off x="6378924" y="1794171"/>
            <a:ext cx="1194136" cy="1240591"/>
            <a:chOff x="8931965" y="2641722"/>
            <a:chExt cx="1194136" cy="12405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104C7A-403D-4699-A9D3-3D427B687649}"/>
                </a:ext>
              </a:extLst>
            </p:cNvPr>
            <p:cNvSpPr txBox="1"/>
            <p:nvPr/>
          </p:nvSpPr>
          <p:spPr>
            <a:xfrm>
              <a:off x="8931965" y="2641722"/>
              <a:ext cx="119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[-1, 0]</a:t>
              </a:r>
            </a:p>
            <a:p>
              <a:pPr algn="r"/>
              <a:r>
                <a:rPr lang="en-US" altLang="ko-KR" dirty="0"/>
                <a:t>+    [1, 0]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7D09E9E-AE57-4DB3-B80B-DD09E929A90C}"/>
                </a:ext>
              </a:extLst>
            </p:cNvPr>
            <p:cNvCxnSpPr/>
            <p:nvPr/>
          </p:nvCxnSpPr>
          <p:spPr>
            <a:xfrm>
              <a:off x="9012918" y="3345019"/>
              <a:ext cx="11131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250FD5-6B9E-47D9-8435-CBDCBDA7E04D}"/>
                </a:ext>
              </a:extLst>
            </p:cNvPr>
            <p:cNvSpPr txBox="1"/>
            <p:nvPr/>
          </p:nvSpPr>
          <p:spPr>
            <a:xfrm>
              <a:off x="9012917" y="3512981"/>
              <a:ext cx="1113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/>
                <a:t>[0, 0]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642E0F-748C-4AEF-981C-6D3C6B8C0061}"/>
              </a:ext>
            </a:extLst>
          </p:cNvPr>
          <p:cNvSpPr txBox="1"/>
          <p:nvPr/>
        </p:nvSpPr>
        <p:spPr>
          <a:xfrm>
            <a:off x="7779025" y="1845701"/>
            <a:ext cx="1901687" cy="31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행 및 </a:t>
            </a:r>
            <a:r>
              <a:rPr lang="en-US" altLang="ko-KR" sz="1400" dirty="0"/>
              <a:t>1</a:t>
            </a:r>
            <a:r>
              <a:rPr lang="ko-KR" altLang="en-US" sz="1400" dirty="0"/>
              <a:t>열에서 검색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8F11AF-76B7-4333-8730-EED08C3CBDE3}"/>
              </a:ext>
            </a:extLst>
          </p:cNvPr>
          <p:cNvSpPr txBox="1"/>
          <p:nvPr/>
        </p:nvSpPr>
        <p:spPr>
          <a:xfrm>
            <a:off x="7779024" y="2141564"/>
            <a:ext cx="230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[1, 0]</a:t>
            </a:r>
            <a:r>
              <a:rPr lang="ko-KR" altLang="en-US" sz="1400" dirty="0"/>
              <a:t>에서</a:t>
            </a:r>
            <a:r>
              <a:rPr lang="en-US" altLang="ko-KR" sz="1400" dirty="0"/>
              <a:t> “2</a:t>
            </a:r>
            <a:r>
              <a:rPr lang="ko-KR" altLang="en-US" sz="1400" dirty="0"/>
              <a:t>행</a:t>
            </a:r>
            <a:r>
              <a:rPr lang="en-US" altLang="ko-KR" sz="1400" dirty="0"/>
              <a:t>1</a:t>
            </a:r>
            <a:r>
              <a:rPr lang="ko-KR" altLang="en-US" sz="1400" dirty="0"/>
              <a:t>열</a:t>
            </a:r>
            <a:r>
              <a:rPr lang="en-US" altLang="ko-KR" sz="1400" dirty="0"/>
              <a:t>”</a:t>
            </a:r>
            <a:r>
              <a:rPr lang="ko-KR" altLang="en-US" sz="1400" dirty="0"/>
              <a:t>을 찾음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E4AB22-43E5-4137-94EB-51A8933620B3}"/>
              </a:ext>
            </a:extLst>
          </p:cNvPr>
          <p:cNvSpPr txBox="1"/>
          <p:nvPr/>
        </p:nvSpPr>
        <p:spPr>
          <a:xfrm>
            <a:off x="7779024" y="2615867"/>
            <a:ext cx="285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인덱스 값을 더한 위치에 있는 </a:t>
            </a:r>
            <a:r>
              <a:rPr lang="en-US" altLang="ko-KR" sz="1400" dirty="0"/>
              <a:t>“1</a:t>
            </a:r>
            <a:r>
              <a:rPr lang="ko-KR" altLang="en-US" sz="1400" dirty="0"/>
              <a:t>행 </a:t>
            </a:r>
            <a:r>
              <a:rPr lang="en-US" altLang="ko-KR" sz="1400" dirty="0"/>
              <a:t>1</a:t>
            </a:r>
            <a:r>
              <a:rPr lang="ko-KR" altLang="en-US" sz="1400" dirty="0"/>
              <a:t>열</a:t>
            </a:r>
            <a:r>
              <a:rPr lang="en-US" altLang="ko-KR" sz="1400" dirty="0"/>
              <a:t>“ </a:t>
            </a:r>
            <a:r>
              <a:rPr lang="ko-KR" altLang="en-US" sz="1400" dirty="0"/>
              <a:t>을 반환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8EB818-9D39-480B-BCDE-08BD58436FE4}"/>
              </a:ext>
            </a:extLst>
          </p:cNvPr>
          <p:cNvSpPr/>
          <p:nvPr/>
        </p:nvSpPr>
        <p:spPr>
          <a:xfrm>
            <a:off x="2248001" y="2084685"/>
            <a:ext cx="415123" cy="21307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CEA77-220C-4A07-A178-FBD0572A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49" y="1798410"/>
            <a:ext cx="4525006" cy="22672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A18829-7648-4397-97C7-94741E0102B3}"/>
              </a:ext>
            </a:extLst>
          </p:cNvPr>
          <p:cNvSpPr/>
          <p:nvPr/>
        </p:nvSpPr>
        <p:spPr>
          <a:xfrm>
            <a:off x="2862340" y="3064457"/>
            <a:ext cx="622982" cy="268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4A3F72-0B3A-4009-B2EF-A3FC0B9E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647" y="1798410"/>
            <a:ext cx="1419423" cy="7430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D242-EDD3-4C21-BBF8-16CD7878FD74}"/>
              </a:ext>
            </a:extLst>
          </p:cNvPr>
          <p:cNvSpPr/>
          <p:nvPr/>
        </p:nvSpPr>
        <p:spPr>
          <a:xfrm>
            <a:off x="6513314" y="2133494"/>
            <a:ext cx="921156" cy="407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E74CF9-AFBA-4BAE-B204-ED2FEADD78DB}"/>
              </a:ext>
            </a:extLst>
          </p:cNvPr>
          <p:cNvSpPr/>
          <p:nvPr/>
        </p:nvSpPr>
        <p:spPr>
          <a:xfrm>
            <a:off x="6973892" y="2133493"/>
            <a:ext cx="460578" cy="669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E01B12-0C16-438C-9CAB-C025DC6AC449}"/>
              </a:ext>
            </a:extLst>
          </p:cNvPr>
          <p:cNvSpPr/>
          <p:nvPr/>
        </p:nvSpPr>
        <p:spPr>
          <a:xfrm>
            <a:off x="6996619" y="2169936"/>
            <a:ext cx="415123" cy="37152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E2464-53E1-4F54-A7E1-E1F831722EF6}"/>
              </a:ext>
            </a:extLst>
          </p:cNvPr>
          <p:cNvSpPr txBox="1"/>
          <p:nvPr/>
        </p:nvSpPr>
        <p:spPr>
          <a:xfrm>
            <a:off x="6096000" y="2876548"/>
            <a:ext cx="3544957" cy="6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/>
              <a:t>값을 가져올 위치 </a:t>
            </a:r>
            <a:r>
              <a:rPr lang="en-US" altLang="ko-KR" sz="1200" b="1" dirty="0"/>
              <a:t>[0:0] </a:t>
            </a:r>
            <a:r>
              <a:rPr lang="en-US" altLang="ko-KR" sz="1200" dirty="0"/>
              <a:t>: </a:t>
            </a:r>
            <a:r>
              <a:rPr lang="ko-KR" altLang="en-US" sz="1200" dirty="0"/>
              <a:t>테이블 전체에서 검색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검색할 컬럼 인덱스 </a:t>
            </a:r>
            <a:r>
              <a:rPr lang="en-US" altLang="ko-KR" sz="1200" dirty="0"/>
              <a:t>: 2</a:t>
            </a:r>
            <a:r>
              <a:rPr lang="ko-KR" altLang="en-US" sz="1200" dirty="0"/>
              <a:t>열에서 검색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검색결과</a:t>
            </a:r>
            <a:r>
              <a:rPr lang="ko-KR" altLang="en-US" sz="1200" dirty="0"/>
              <a:t> </a:t>
            </a:r>
            <a:r>
              <a:rPr lang="en-US" altLang="ko-KR" sz="1200" dirty="0"/>
              <a:t>: “2</a:t>
            </a:r>
            <a:r>
              <a:rPr lang="ko-KR" altLang="en-US" sz="1200" dirty="0"/>
              <a:t>행</a:t>
            </a:r>
            <a:r>
              <a:rPr lang="en-US" altLang="ko-KR" sz="1200" dirty="0"/>
              <a:t>2</a:t>
            </a:r>
            <a:r>
              <a:rPr lang="ko-KR" altLang="en-US" sz="1200" dirty="0"/>
              <a:t>열</a:t>
            </a:r>
            <a:r>
              <a:rPr lang="en-US" altLang="ko-KR" sz="1200" dirty="0"/>
              <a:t>“ </a:t>
            </a:r>
            <a:r>
              <a:rPr lang="ko-KR" altLang="en-US" sz="1200" dirty="0"/>
              <a:t>반환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D8C19C-FC81-4147-873A-40BB115F1ABE}"/>
              </a:ext>
            </a:extLst>
          </p:cNvPr>
          <p:cNvSpPr/>
          <p:nvPr/>
        </p:nvSpPr>
        <p:spPr>
          <a:xfrm>
            <a:off x="2862340" y="2748152"/>
            <a:ext cx="622982" cy="268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8C84B2-47DC-4CAB-A2EF-F55507A25C66}"/>
              </a:ext>
            </a:extLst>
          </p:cNvPr>
          <p:cNvSpPr/>
          <p:nvPr/>
        </p:nvSpPr>
        <p:spPr>
          <a:xfrm>
            <a:off x="2862340" y="2193073"/>
            <a:ext cx="622982" cy="268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0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7EF6FD-0DBA-4CD3-8FA5-B33EE5FC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46" y="2547082"/>
            <a:ext cx="4658375" cy="2067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D2C409-85D0-4A91-817E-F5E39C1B3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747" y="3289703"/>
            <a:ext cx="1448002" cy="13245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5E33B-73C3-4B77-B156-A3E19046F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747" y="1832175"/>
            <a:ext cx="1448002" cy="14575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96EBD5-B5E7-452B-A34B-CD8E2753EF0D}"/>
              </a:ext>
            </a:extLst>
          </p:cNvPr>
          <p:cNvSpPr/>
          <p:nvPr/>
        </p:nvSpPr>
        <p:spPr>
          <a:xfrm>
            <a:off x="3829748" y="3275871"/>
            <a:ext cx="1689781" cy="30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915311-E727-4EF0-BE9B-3C9BF5075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446" y="1632758"/>
            <a:ext cx="1419423" cy="7430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3B47AA9-F05B-4C1F-9E13-F508F81C019D}"/>
              </a:ext>
            </a:extLst>
          </p:cNvPr>
          <p:cNvSpPr/>
          <p:nvPr/>
        </p:nvSpPr>
        <p:spPr>
          <a:xfrm>
            <a:off x="2941853" y="1635350"/>
            <a:ext cx="583226" cy="740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06488F5-340F-405A-A423-5D85E5DA8C06}"/>
              </a:ext>
            </a:extLst>
          </p:cNvPr>
          <p:cNvSpPr/>
          <p:nvPr/>
        </p:nvSpPr>
        <p:spPr>
          <a:xfrm>
            <a:off x="6249237" y="2866710"/>
            <a:ext cx="979824" cy="8183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4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B5419F-408D-4D8F-8EC2-5FBAC0865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62" y="2596525"/>
            <a:ext cx="8402223" cy="10288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27363C-DE35-490E-AAFF-D385E01B4266}"/>
              </a:ext>
            </a:extLst>
          </p:cNvPr>
          <p:cNvSpPr/>
          <p:nvPr/>
        </p:nvSpPr>
        <p:spPr>
          <a:xfrm>
            <a:off x="7739140" y="2958538"/>
            <a:ext cx="1689781" cy="30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5490B0-EE16-438F-99D9-E24B6AF964B2}"/>
              </a:ext>
            </a:extLst>
          </p:cNvPr>
          <p:cNvSpPr/>
          <p:nvPr/>
        </p:nvSpPr>
        <p:spPr>
          <a:xfrm>
            <a:off x="7739140" y="3276591"/>
            <a:ext cx="1689781" cy="30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2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97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support NB01</dc:creator>
  <cp:lastModifiedBy>support NB01</cp:lastModifiedBy>
  <cp:revision>6</cp:revision>
  <dcterms:created xsi:type="dcterms:W3CDTF">2021-01-25T00:46:05Z</dcterms:created>
  <dcterms:modified xsi:type="dcterms:W3CDTF">2021-01-25T04:09:26Z</dcterms:modified>
</cp:coreProperties>
</file>