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75" d="100"/>
          <a:sy n="75" d="100"/>
        </p:scale>
        <p:origin x="148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DE503-049E-4376-8488-CB76BEDCA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1B872F-A6E0-4EBD-AF70-B66BFFCA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14B3B-40D6-41A0-A641-95AD92D2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DB299-BAFF-4036-AB5F-7D0C123A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5261E-9024-4831-B6F4-2E0F780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44165-3D1D-4FA2-AE39-B4C07847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9BB84-3D44-40B0-8FED-20C189AE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29526-486D-4BE8-B0BA-C25252A8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F013-984A-4544-BC6B-CBAA3ABC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703D0-BBFD-4F2D-B245-47EBD03D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2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F39C96-330B-4A7F-9D8E-5DC17FC3C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82DB3-0FF8-4401-9B93-FFE24F05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68702-12E1-4247-98F7-B2C02DAD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96182-F8B2-43EE-BBED-A65094A2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39D89-15D1-46C8-86EE-D4C8D252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0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77EB8-CD44-45D3-A831-9D9686D0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F036E-6173-44AD-B376-EC6024A0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14FA3-6A8D-4454-87AD-D56D6FCC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2E94A-850F-4417-AFCD-DE302D02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1F0B3-A5BC-47F1-86A5-BBF5489C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48935-CF7D-41F6-AADD-79B46891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81484-5CC8-4BB3-B456-0B3047948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94D0B-772D-422C-A8E9-AA4560E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FFC9F-0894-4A98-A1F6-1262CE0E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B01A4-341E-437B-89E0-D79217C7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6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0243B-E1D2-422F-BE7F-B83931FF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1573D-D610-45FB-84CD-E861A8706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42149-7007-4C8B-B788-8DD5D2588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E77AC-F3C9-4170-B97B-B3D9FF66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AD0A6-66B5-4A63-B421-312542D7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D32351-B55E-4119-B15A-8FFBFD0B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0ABF-8D45-48C2-A0E3-9F493352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14906-50AF-49E8-8B80-2CA1E5F6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EBA87B-E065-4848-BF61-45E3D51BC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BF745-8F6B-4D07-8ED2-3195CBAD1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4BBBD4-1DDC-45C3-BDEE-960E40F28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BE0B13-66DD-4C50-B749-73F3FE4C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57FC0-BC09-4F9D-8358-E3F2027A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95F53-99AA-439B-B52A-DCD30823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2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3C205-F023-4275-9A1A-E2BB8DC8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DAE903-8B60-456E-98CE-F472ADB8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E86A6-9F33-4A4C-8D46-AAE3B59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62A8B7-60D1-4835-BD4E-684B650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5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92E7F9-DC17-40BF-8FA9-FDDDAF1C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6C1D54-D5BF-4D37-B585-C89F1C19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0F8C8F-8EC2-4209-8F5B-EC5932D4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1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CFD4D-943E-415A-B85B-9D5A3E53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2C95B-0E2E-4660-AEF7-8B6DBF2C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5CA91-9CED-4114-8B49-A03AF62A7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C9232-AFBD-4119-A5D2-1B503AA6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D16D8-B7F6-4369-AEE1-130079A5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11DDE-B66B-4824-95DF-469A7C38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6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71522-AE71-414D-8F2D-E28ADA9A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2D987A-942B-4951-B77D-830AE97EC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769FC-F98A-4432-AA6E-158E027F8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A5C47-1C51-4A75-9186-A4380E8B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9264C-045A-4105-BDBF-36884FA8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84CED-5685-4325-B020-0E899192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7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590295-9378-42DF-ABD0-8648334B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BEB36-B892-4784-83CA-8070926C1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160D9-F72B-4B44-A7AE-B918D7DE3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754A-F18F-481F-86AF-F4BB5661DE5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E95F4-1868-4316-9ED1-AECCA44CA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5D8D5-4E51-4120-A772-487D2010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5916-481F-471E-ABCA-473257C74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8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모니터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C14BF5D4-BD17-45A3-A88D-480356A0C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52400"/>
            <a:ext cx="7867650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7EFC95-2460-484C-A422-FB0E66B61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87" y="2046288"/>
            <a:ext cx="6048226" cy="11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3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모니터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C14BF5D4-BD17-45A3-A88D-480356A0C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4" y="88900"/>
            <a:ext cx="786765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ABA9C2-E317-49FA-ACC0-1C1BFD7C6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66" y="517216"/>
            <a:ext cx="7218465" cy="38969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82F2C8-6ABC-4B78-82BC-46408ABB8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76" y="2749995"/>
            <a:ext cx="915430" cy="9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support NB01</dc:creator>
  <cp:lastModifiedBy>support NB01</cp:lastModifiedBy>
  <cp:revision>3</cp:revision>
  <dcterms:created xsi:type="dcterms:W3CDTF">2021-02-18T04:18:39Z</dcterms:created>
  <dcterms:modified xsi:type="dcterms:W3CDTF">2021-02-18T05:12:50Z</dcterms:modified>
</cp:coreProperties>
</file>