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4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63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43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45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0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66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322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411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2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05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83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D6BC-8FF9-41A8-9290-CCFD36E3B997}" type="datetimeFigureOut">
              <a:rPr lang="en-IE" smtClean="0"/>
              <a:t>09/12/2015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2F34-CF2A-41F6-8D2B-352F8E9582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6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9286" cy="6784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3033252"/>
            <a:ext cx="6832600" cy="3751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1467" y="0"/>
            <a:ext cx="62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Visual Diagram</a:t>
            </a:r>
          </a:p>
          <a:p>
            <a:r>
              <a:rPr lang="en-IE" sz="2400" dirty="0" smtClean="0"/>
              <a:t>Aonghus Conneely</a:t>
            </a:r>
          </a:p>
          <a:p>
            <a:r>
              <a:rPr lang="en-IE" sz="2400" dirty="0" smtClean="0"/>
              <a:t>BEng(Hons) Computer &amp; Electronic Engineering</a:t>
            </a:r>
            <a:endParaRPr lang="en-IE" sz="2400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3792101" y="2090304"/>
            <a:ext cx="3143074" cy="1363124"/>
          </a:xfrm>
          <a:prstGeom prst="curvedConnector3">
            <a:avLst>
              <a:gd name="adj1" fmla="val 259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Aonghus Conneely</dc:creator>
  <cp:lastModifiedBy>Aonghus Conneely</cp:lastModifiedBy>
  <cp:revision>2</cp:revision>
  <dcterms:created xsi:type="dcterms:W3CDTF">2015-12-09T14:42:40Z</dcterms:created>
  <dcterms:modified xsi:type="dcterms:W3CDTF">2015-12-09T14:48:30Z</dcterms:modified>
</cp:coreProperties>
</file>