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1C3351-FF4D-4B40-8B6A-F54B3EA907C8}" v="42" dt="2020-10-07T17:08:37.9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2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E71C3351-FF4D-4B40-8B6A-F54B3EA907C8}"/>
    <pc:docChg chg="custSel modSld">
      <pc:chgData name="Andrew Beatty" userId="b3294954-d4b5-4a40-95d7-bd84a7c4023c" providerId="ADAL" clId="{E71C3351-FF4D-4B40-8B6A-F54B3EA907C8}" dt="2020-10-07T17:08:47.610" v="5" actId="20577"/>
      <pc:docMkLst>
        <pc:docMk/>
      </pc:docMkLst>
      <pc:sldChg chg="delSp modSp modTransition modAnim">
        <pc:chgData name="Andrew Beatty" userId="b3294954-d4b5-4a40-95d7-bd84a7c4023c" providerId="ADAL" clId="{E71C3351-FF4D-4B40-8B6A-F54B3EA907C8}" dt="2020-10-07T17:08:47.610" v="5" actId="20577"/>
        <pc:sldMkLst>
          <pc:docMk/>
          <pc:sldMk cId="1311967818" sldId="256"/>
        </pc:sldMkLst>
        <pc:spChg chg="mod">
          <ac:chgData name="Andrew Beatty" userId="b3294954-d4b5-4a40-95d7-bd84a7c4023c" providerId="ADAL" clId="{E71C3351-FF4D-4B40-8B6A-F54B3EA907C8}" dt="2020-10-07T17:08:47.610" v="5" actId="20577"/>
          <ac:spMkLst>
            <pc:docMk/>
            <pc:sldMk cId="1311967818" sldId="256"/>
            <ac:spMk id="2" creationId="{A51A2CD8-FBCD-4E36-9967-66AB9EE4B27F}"/>
          </ac:spMkLst>
        </pc:spChg>
        <pc:picChg chg="del">
          <ac:chgData name="Andrew Beatty" userId="b3294954-d4b5-4a40-95d7-bd84a7c4023c" providerId="ADAL" clId="{E71C3351-FF4D-4B40-8B6A-F54B3EA907C8}" dt="2020-10-06T14:58:12.002" v="0"/>
          <ac:picMkLst>
            <pc:docMk/>
            <pc:sldMk cId="1311967818" sldId="256"/>
            <ac:picMk id="9" creationId="{5CAFE28A-1932-4C26-81CF-6C09FE299DF2}"/>
          </ac:picMkLst>
        </pc:picChg>
      </pc:sldChg>
      <pc:sldChg chg="delSp modTransition modAnim">
        <pc:chgData name="Andrew Beatty" userId="b3294954-d4b5-4a40-95d7-bd84a7c4023c" providerId="ADAL" clId="{E71C3351-FF4D-4B40-8B6A-F54B3EA907C8}" dt="2020-10-07T17:08:37.958" v="3"/>
        <pc:sldMkLst>
          <pc:docMk/>
          <pc:sldMk cId="3690232362" sldId="257"/>
        </pc:sldMkLst>
        <pc:picChg chg="del">
          <ac:chgData name="Andrew Beatty" userId="b3294954-d4b5-4a40-95d7-bd84a7c4023c" providerId="ADAL" clId="{E71C3351-FF4D-4B40-8B6A-F54B3EA907C8}" dt="2020-10-06T14:58:12.002" v="0"/>
          <ac:picMkLst>
            <pc:docMk/>
            <pc:sldMk cId="3690232362" sldId="257"/>
            <ac:picMk id="6" creationId="{DEB83CE4-3D58-4839-BF5B-498D01594364}"/>
          </ac:picMkLst>
        </pc:picChg>
      </pc:sldChg>
      <pc:sldChg chg="delSp modTransition modAnim">
        <pc:chgData name="Andrew Beatty" userId="b3294954-d4b5-4a40-95d7-bd84a7c4023c" providerId="ADAL" clId="{E71C3351-FF4D-4B40-8B6A-F54B3EA907C8}" dt="2020-10-07T17:08:37.958" v="3"/>
        <pc:sldMkLst>
          <pc:docMk/>
          <pc:sldMk cId="985930347" sldId="258"/>
        </pc:sldMkLst>
        <pc:picChg chg="del">
          <ac:chgData name="Andrew Beatty" userId="b3294954-d4b5-4a40-95d7-bd84a7c4023c" providerId="ADAL" clId="{E71C3351-FF4D-4B40-8B6A-F54B3EA907C8}" dt="2020-10-06T14:58:12.002" v="0"/>
          <ac:picMkLst>
            <pc:docMk/>
            <pc:sldMk cId="985930347" sldId="258"/>
            <ac:picMk id="5" creationId="{F671BD9F-39F6-4462-9048-7EC22BB3F1A7}"/>
          </ac:picMkLst>
        </pc:picChg>
      </pc:sldChg>
      <pc:sldChg chg="delSp modTransition modAnim">
        <pc:chgData name="Andrew Beatty" userId="b3294954-d4b5-4a40-95d7-bd84a7c4023c" providerId="ADAL" clId="{E71C3351-FF4D-4B40-8B6A-F54B3EA907C8}" dt="2020-10-07T17:08:37.958" v="3"/>
        <pc:sldMkLst>
          <pc:docMk/>
          <pc:sldMk cId="2811192115" sldId="259"/>
        </pc:sldMkLst>
        <pc:picChg chg="del">
          <ac:chgData name="Andrew Beatty" userId="b3294954-d4b5-4a40-95d7-bd84a7c4023c" providerId="ADAL" clId="{E71C3351-FF4D-4B40-8B6A-F54B3EA907C8}" dt="2020-10-06T14:58:12.002" v="0"/>
          <ac:picMkLst>
            <pc:docMk/>
            <pc:sldMk cId="2811192115" sldId="259"/>
            <ac:picMk id="4" creationId="{8F5A3FD8-B4C8-46B6-BFF2-97D20BA1066D}"/>
          </ac:picMkLst>
        </pc:picChg>
      </pc:sldChg>
      <pc:sldChg chg="delSp modTransition modAnim">
        <pc:chgData name="Andrew Beatty" userId="b3294954-d4b5-4a40-95d7-bd84a7c4023c" providerId="ADAL" clId="{E71C3351-FF4D-4B40-8B6A-F54B3EA907C8}" dt="2020-10-07T17:08:37.958" v="3"/>
        <pc:sldMkLst>
          <pc:docMk/>
          <pc:sldMk cId="256874327" sldId="260"/>
        </pc:sldMkLst>
        <pc:picChg chg="del">
          <ac:chgData name="Andrew Beatty" userId="b3294954-d4b5-4a40-95d7-bd84a7c4023c" providerId="ADAL" clId="{E71C3351-FF4D-4B40-8B6A-F54B3EA907C8}" dt="2020-10-06T14:58:12.002" v="0"/>
          <ac:picMkLst>
            <pc:docMk/>
            <pc:sldMk cId="256874327" sldId="260"/>
            <ac:picMk id="3" creationId="{DCC434CD-6327-46BC-8E5D-3AB7A63DB360}"/>
          </ac:picMkLst>
        </pc:picChg>
      </pc:sldChg>
      <pc:sldChg chg="delSp modTransition modAnim">
        <pc:chgData name="Andrew Beatty" userId="b3294954-d4b5-4a40-95d7-bd84a7c4023c" providerId="ADAL" clId="{E71C3351-FF4D-4B40-8B6A-F54B3EA907C8}" dt="2020-10-07T17:08:37.958" v="3"/>
        <pc:sldMkLst>
          <pc:docMk/>
          <pc:sldMk cId="808145604" sldId="261"/>
        </pc:sldMkLst>
        <pc:picChg chg="del">
          <ac:chgData name="Andrew Beatty" userId="b3294954-d4b5-4a40-95d7-bd84a7c4023c" providerId="ADAL" clId="{E71C3351-FF4D-4B40-8B6A-F54B3EA907C8}" dt="2020-10-06T14:58:12.002" v="0"/>
          <ac:picMkLst>
            <pc:docMk/>
            <pc:sldMk cId="808145604" sldId="261"/>
            <ac:picMk id="5" creationId="{6CA7635A-92B2-438F-B0CB-862CAB58C42C}"/>
          </ac:picMkLst>
        </pc:picChg>
      </pc:sldChg>
      <pc:sldChg chg="delSp modTransition modAnim">
        <pc:chgData name="Andrew Beatty" userId="b3294954-d4b5-4a40-95d7-bd84a7c4023c" providerId="ADAL" clId="{E71C3351-FF4D-4B40-8B6A-F54B3EA907C8}" dt="2020-10-07T17:08:37.958" v="3"/>
        <pc:sldMkLst>
          <pc:docMk/>
          <pc:sldMk cId="1265837150" sldId="262"/>
        </pc:sldMkLst>
        <pc:picChg chg="del">
          <ac:chgData name="Andrew Beatty" userId="b3294954-d4b5-4a40-95d7-bd84a7c4023c" providerId="ADAL" clId="{E71C3351-FF4D-4B40-8B6A-F54B3EA907C8}" dt="2020-10-06T14:58:12.002" v="0"/>
          <ac:picMkLst>
            <pc:docMk/>
            <pc:sldMk cId="1265837150" sldId="262"/>
            <ac:picMk id="4" creationId="{F044DA12-BFD6-4DBC-B720-7FBDC4AFD2D1}"/>
          </ac:picMkLst>
        </pc:picChg>
      </pc:sldChg>
      <pc:sldChg chg="delSp modTransition modAnim">
        <pc:chgData name="Andrew Beatty" userId="b3294954-d4b5-4a40-95d7-bd84a7c4023c" providerId="ADAL" clId="{E71C3351-FF4D-4B40-8B6A-F54B3EA907C8}" dt="2020-10-07T17:08:37.958" v="3"/>
        <pc:sldMkLst>
          <pc:docMk/>
          <pc:sldMk cId="1962017238" sldId="263"/>
        </pc:sldMkLst>
        <pc:picChg chg="del">
          <ac:chgData name="Andrew Beatty" userId="b3294954-d4b5-4a40-95d7-bd84a7c4023c" providerId="ADAL" clId="{E71C3351-FF4D-4B40-8B6A-F54B3EA907C8}" dt="2020-10-06T14:58:12.002" v="0"/>
          <ac:picMkLst>
            <pc:docMk/>
            <pc:sldMk cId="1962017238" sldId="263"/>
            <ac:picMk id="2" creationId="{CA885729-2025-48A3-9376-CCB2B24803E1}"/>
          </ac:picMkLst>
        </pc:picChg>
      </pc:sldChg>
      <pc:sldChg chg="delSp modTransition modAnim">
        <pc:chgData name="Andrew Beatty" userId="b3294954-d4b5-4a40-95d7-bd84a7c4023c" providerId="ADAL" clId="{E71C3351-FF4D-4B40-8B6A-F54B3EA907C8}" dt="2020-10-07T17:08:37.958" v="3"/>
        <pc:sldMkLst>
          <pc:docMk/>
          <pc:sldMk cId="1112695421" sldId="264"/>
        </pc:sldMkLst>
        <pc:picChg chg="del">
          <ac:chgData name="Andrew Beatty" userId="b3294954-d4b5-4a40-95d7-bd84a7c4023c" providerId="ADAL" clId="{E71C3351-FF4D-4B40-8B6A-F54B3EA907C8}" dt="2020-10-06T14:58:12.002" v="0"/>
          <ac:picMkLst>
            <pc:docMk/>
            <pc:sldMk cId="1112695421" sldId="264"/>
            <ac:picMk id="2" creationId="{ECEFAFC8-EA48-48C9-A3EA-A180DF17672E}"/>
          </ac:picMkLst>
        </pc:picChg>
      </pc:sldChg>
      <pc:sldChg chg="delSp modTransition modAnim">
        <pc:chgData name="Andrew Beatty" userId="b3294954-d4b5-4a40-95d7-bd84a7c4023c" providerId="ADAL" clId="{E71C3351-FF4D-4B40-8B6A-F54B3EA907C8}" dt="2020-10-07T17:08:37.958" v="3"/>
        <pc:sldMkLst>
          <pc:docMk/>
          <pc:sldMk cId="2037129103" sldId="265"/>
        </pc:sldMkLst>
        <pc:picChg chg="del">
          <ac:chgData name="Andrew Beatty" userId="b3294954-d4b5-4a40-95d7-bd84a7c4023c" providerId="ADAL" clId="{E71C3351-FF4D-4B40-8B6A-F54B3EA907C8}" dt="2020-10-06T14:58:12.002" v="0"/>
          <ac:picMkLst>
            <pc:docMk/>
            <pc:sldMk cId="2037129103" sldId="265"/>
            <ac:picMk id="5" creationId="{9246E3D8-49CD-4345-B04A-93490C99E892}"/>
          </ac:picMkLst>
        </pc:picChg>
      </pc:sldChg>
      <pc:sldChg chg="delSp modTransition delAnim modAnim">
        <pc:chgData name="Andrew Beatty" userId="b3294954-d4b5-4a40-95d7-bd84a7c4023c" providerId="ADAL" clId="{E71C3351-FF4D-4B40-8B6A-F54B3EA907C8}" dt="2020-10-07T17:08:37.958" v="3"/>
        <pc:sldMkLst>
          <pc:docMk/>
          <pc:sldMk cId="470184711" sldId="266"/>
        </pc:sldMkLst>
        <pc:picChg chg="del">
          <ac:chgData name="Andrew Beatty" userId="b3294954-d4b5-4a40-95d7-bd84a7c4023c" providerId="ADAL" clId="{E71C3351-FF4D-4B40-8B6A-F54B3EA907C8}" dt="2020-10-06T14:58:12.002" v="0"/>
          <ac:picMkLst>
            <pc:docMk/>
            <pc:sldMk cId="470184711" sldId="266"/>
            <ac:picMk id="4" creationId="{4EB21148-DEF1-4FE2-885F-A8DD57225FCC}"/>
          </ac:picMkLst>
        </pc:picChg>
        <pc:picChg chg="del">
          <ac:chgData name="Andrew Beatty" userId="b3294954-d4b5-4a40-95d7-bd84a7c4023c" providerId="ADAL" clId="{E71C3351-FF4D-4B40-8B6A-F54B3EA907C8}" dt="2020-10-06T15:01:23.169" v="2" actId="478"/>
          <ac:picMkLst>
            <pc:docMk/>
            <pc:sldMk cId="470184711" sldId="266"/>
            <ac:picMk id="5" creationId="{501BABDC-4C95-4B90-996B-F1C8AB3CAA2C}"/>
          </ac:picMkLst>
        </pc:picChg>
        <pc:picChg chg="del">
          <ac:chgData name="Andrew Beatty" userId="b3294954-d4b5-4a40-95d7-bd84a7c4023c" providerId="ADAL" clId="{E71C3351-FF4D-4B40-8B6A-F54B3EA907C8}" dt="2020-10-06T15:01:19.748" v="1" actId="478"/>
          <ac:picMkLst>
            <pc:docMk/>
            <pc:sldMk cId="470184711" sldId="266"/>
            <ac:picMk id="6" creationId="{C12067E5-90CB-4C24-8789-1C2FBB9F052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10/7/2020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kOpzbTsDJE" TargetMode="External"/><Relationship Id="rId2" Type="http://schemas.openxmlformats.org/officeDocument/2006/relationships/hyperlink" Target="https://www.jmarshall.com/easy/htt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tutsplus.com/tutorials/http-headers-for-dummies--net-803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online.gmit.ie/course/view.php?id=131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nline.gmit.ie/course/view.php?id=1318" TargetMode="External"/><Relationship Id="rId2" Type="http://schemas.openxmlformats.org/officeDocument/2006/relationships/hyperlink" Target="http://gmit.i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ysite.ie:8080/?foo=bar&amp;var=yo" TargetMode="External"/><Relationship Id="rId4" Type="http://schemas.openxmlformats.org/officeDocument/2006/relationships/hyperlink" Target="ftp://ftp.domain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gmit.i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online.gmit.ie/course/view.php?id=1318&amp;blah=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ewbeattycourseware:pass@github.com/andrewbeattycourseware/dataRepresentation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A2CD8-FBCD-4E36-9967-66AB9EE4B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HTTP1: </a:t>
            </a:r>
            <a:r>
              <a:rPr lang="en-IE" dirty="0" err="1"/>
              <a:t>urls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426AE-AC92-4708-A7F9-5F22F576A1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Data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311967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EE76-4D18-4D47-B4C3-D774AEA0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05910-017F-4CBA-AC88-C425752EA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09679"/>
            <a:ext cx="10058400" cy="4050792"/>
          </a:xfrm>
        </p:spPr>
        <p:txBody>
          <a:bodyPr/>
          <a:lstStyle/>
          <a:p>
            <a:r>
              <a:rPr lang="en-IE" dirty="0"/>
              <a:t>Special characters need to be encoded (</a:t>
            </a:r>
            <a:r>
              <a:rPr lang="en-IE" dirty="0" err="1"/>
              <a:t>eg</a:t>
            </a:r>
            <a:r>
              <a:rPr lang="en-IE" dirty="0"/>
              <a:t> space ? : / &amp; etc)</a:t>
            </a:r>
          </a:p>
          <a:p>
            <a:r>
              <a:rPr lang="en-IE" dirty="0"/>
              <a:t>Incorrect </a:t>
            </a:r>
          </a:p>
          <a:p>
            <a:pPr marL="0" indent="0">
              <a:buNone/>
            </a:pPr>
            <a:r>
              <a:rPr lang="en-IE" dirty="0">
                <a:solidFill>
                  <a:srgbClr val="FFC000"/>
                </a:solidFill>
              </a:rPr>
              <a:t>http://ps.com/martin </a:t>
            </a:r>
            <a:r>
              <a:rPr lang="en-IE" dirty="0" err="1">
                <a:solidFill>
                  <a:srgbClr val="FFC000"/>
                </a:solidFill>
              </a:rPr>
              <a:t>Kenirons</a:t>
            </a:r>
            <a:endParaRPr lang="en-IE" dirty="0">
              <a:solidFill>
                <a:srgbClr val="FFC000"/>
              </a:solidFill>
            </a:endParaRPr>
          </a:p>
          <a:p>
            <a:r>
              <a:rPr lang="en-IE" dirty="0"/>
              <a:t>Correct </a:t>
            </a:r>
          </a:p>
          <a:p>
            <a:pPr marL="0" indent="0">
              <a:buNone/>
            </a:pPr>
            <a:r>
              <a:rPr lang="en-IE" dirty="0">
                <a:solidFill>
                  <a:srgbClr val="FFC000"/>
                </a:solidFill>
              </a:rPr>
              <a:t>http://ps.com/martin%20Kenirons</a:t>
            </a:r>
          </a:p>
          <a:p>
            <a:endParaRPr lang="en-I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50CE2E-EE72-40F8-A40F-FD9A8BBC6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655934"/>
              </p:ext>
            </p:extLst>
          </p:nvPr>
        </p:nvGraphicFramePr>
        <p:xfrm>
          <a:off x="1151157" y="386976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638498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9223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URL 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15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%20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3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%22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%23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89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%25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598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%26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127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129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D4307-3400-4720-B2BE-E0704082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Further Reading </a:t>
            </a:r>
            <a:r>
              <a:rPr lang="en-IE" sz="2000" cap="none" dirty="0"/>
              <a:t>(Optional)</a:t>
            </a:r>
            <a:endParaRPr lang="en-IE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0E378-440A-402B-930E-D1F753DB5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 more detailed look at http</a:t>
            </a:r>
          </a:p>
          <a:p>
            <a:r>
              <a:rPr lang="en-IE" dirty="0">
                <a:hlinkClick r:id="rId2"/>
              </a:rPr>
              <a:t>https://www.jmarshall.com/easy/http/</a:t>
            </a:r>
            <a:endParaRPr lang="en-IE" dirty="0"/>
          </a:p>
          <a:p>
            <a:r>
              <a:rPr lang="en-IE" dirty="0"/>
              <a:t>Interview with Tim Berners Lee (inventor of the Web)</a:t>
            </a:r>
          </a:p>
          <a:p>
            <a:pPr marL="0" indent="0">
              <a:buNone/>
            </a:pPr>
            <a:r>
              <a:rPr lang="en-IE" dirty="0">
                <a:hlinkClick r:id="rId3"/>
              </a:rPr>
              <a:t>https://www.youtube.com/watch?v=TkOpzbTsDJE</a:t>
            </a: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7018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FC52F-F7B7-44AC-8052-1D7166F35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947956"/>
            <a:ext cx="10058400" cy="5224244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 </a:t>
            </a:r>
            <a:r>
              <a:rPr lang="en-IE" sz="3200" dirty="0">
                <a:latin typeface="+mj-lt"/>
              </a:rPr>
              <a:t>What is HTTP?</a:t>
            </a:r>
            <a:endParaRPr lang="en-IE" dirty="0"/>
          </a:p>
          <a:p>
            <a:r>
              <a:rPr lang="en-IE" dirty="0"/>
              <a:t>HTTP: </a:t>
            </a:r>
            <a:r>
              <a:rPr lang="en-IE" dirty="0" err="1"/>
              <a:t>HyperText</a:t>
            </a:r>
            <a:r>
              <a:rPr lang="en-IE" dirty="0"/>
              <a:t> Transfer Protocol </a:t>
            </a:r>
          </a:p>
          <a:p>
            <a:pPr lvl="1"/>
            <a:r>
              <a:rPr lang="en-IE" dirty="0" err="1"/>
              <a:t>HyperText</a:t>
            </a:r>
            <a:r>
              <a:rPr lang="en-IE" dirty="0"/>
              <a:t> Text with Links </a:t>
            </a:r>
          </a:p>
          <a:p>
            <a:pPr lvl="1"/>
            <a:r>
              <a:rPr lang="en-IE" dirty="0"/>
              <a:t>Transfer Communication of Data </a:t>
            </a:r>
          </a:p>
          <a:p>
            <a:pPr lvl="1"/>
            <a:r>
              <a:rPr lang="en-IE" dirty="0"/>
              <a:t>Protocol Set of rules for communication</a:t>
            </a:r>
          </a:p>
          <a:p>
            <a:r>
              <a:rPr lang="en-IE" dirty="0"/>
              <a:t>• HTTP Versions – </a:t>
            </a:r>
          </a:p>
          <a:p>
            <a:pPr lvl="1"/>
            <a:r>
              <a:rPr lang="en-IE" dirty="0"/>
              <a:t>HTTP/1.0 first version – </a:t>
            </a:r>
          </a:p>
          <a:p>
            <a:pPr lvl="1"/>
            <a:r>
              <a:rPr lang="en-IE" dirty="0"/>
              <a:t>HTTP/1.1 – </a:t>
            </a:r>
          </a:p>
          <a:p>
            <a:pPr lvl="1"/>
            <a:r>
              <a:rPr lang="en-IE" dirty="0"/>
              <a:t>HTTP/2.0 use is growing (current version)</a:t>
            </a:r>
          </a:p>
          <a:p>
            <a:r>
              <a:rPr lang="en-IE" dirty="0"/>
              <a:t>Browsers use HTTP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9023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ttp diagram">
            <a:extLst>
              <a:ext uri="{FF2B5EF4-FFF2-40B4-BE49-F238E27FC236}">
                <a16:creationId xmlns:a16="http://schemas.microsoft.com/office/drawing/2014/main" id="{A9562582-0D2A-4804-8F4C-FB7E6A674D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53" y="461394"/>
            <a:ext cx="7913325" cy="571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1EA228-18A6-4791-B60B-077805B6EF32}"/>
              </a:ext>
            </a:extLst>
          </p:cNvPr>
          <p:cNvSpPr txBox="1"/>
          <p:nvPr/>
        </p:nvSpPr>
        <p:spPr>
          <a:xfrm>
            <a:off x="6096000" y="5609970"/>
            <a:ext cx="3930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/>
              <a:t>From: </a:t>
            </a:r>
            <a:r>
              <a:rPr lang="en-IE" sz="800" dirty="0">
                <a:hlinkClick r:id="rId3"/>
              </a:rPr>
              <a:t>https://code.tutsplus.com/tutorials/http-headers-for-dummies--net-8039</a:t>
            </a:r>
            <a:endParaRPr lang="en-IE" sz="800" dirty="0"/>
          </a:p>
        </p:txBody>
      </p:sp>
    </p:spTree>
    <p:extLst>
      <p:ext uri="{BB962C8B-B14F-4D97-AF65-F5344CB8AC3E}">
        <p14:creationId xmlns:p14="http://schemas.microsoft.com/office/powerpoint/2010/main" val="98593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F58E-513E-44B0-821E-40F8BBB91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Sample HTTP requests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190C342-59E5-423A-BD7D-99198ED08D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7352" y="2125683"/>
            <a:ext cx="4724370" cy="101566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GET </a:t>
            </a:r>
            <a:r>
              <a:rPr lang="en-IE" altLang="en-US" sz="1000" dirty="0">
                <a:highlight>
                  <a:srgbClr val="FFFF00"/>
                </a:highlight>
                <a:latin typeface="Courier New" panose="02070309020205020404" pitchFamily="49" charset="0"/>
              </a:rPr>
              <a:t>/course/</a:t>
            </a:r>
            <a:r>
              <a:rPr lang="en-IE" altLang="en-US" sz="1000" dirty="0" err="1">
                <a:highlight>
                  <a:srgbClr val="FFFF00"/>
                </a:highlight>
                <a:latin typeface="Courier New" panose="02070309020205020404" pitchFamily="49" charset="0"/>
              </a:rPr>
              <a:t>view.php?id</a:t>
            </a:r>
            <a:r>
              <a:rPr lang="en-IE" altLang="en-US" sz="1000" dirty="0">
                <a:highlight>
                  <a:srgbClr val="FFFF00"/>
                </a:highlight>
                <a:latin typeface="Courier New" panose="02070309020205020404" pitchFamily="49" charset="0"/>
              </a:rPr>
              <a:t>=1318</a:t>
            </a:r>
            <a:r>
              <a:rPr lang="en-IE" altLang="en-US" sz="1000" dirty="0"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HTTPS/1.1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User-Agent: Mozilla/4.0 (compatible; MSIE5.01; Windows NT)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Host: </a:t>
            </a:r>
            <a:r>
              <a:rPr lang="en-US" altLang="en-US" sz="1000" dirty="0">
                <a:highlight>
                  <a:srgbClr val="FFFF00"/>
                </a:highlight>
                <a:latin typeface="Courier New" panose="02070309020205020404" pitchFamily="49" charset="0"/>
              </a:rPr>
              <a:t>learnonline.gmit.ie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Accept-Language: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Accept-Encoding: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gzip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deflate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Connection: Keep-Alive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D893B-3C87-4C8F-9AA9-89C6A2449162}"/>
              </a:ext>
            </a:extLst>
          </p:cNvPr>
          <p:cNvSpPr txBox="1"/>
          <p:nvPr/>
        </p:nvSpPr>
        <p:spPr>
          <a:xfrm>
            <a:off x="3021656" y="3491020"/>
            <a:ext cx="6300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This week we will concentrate on resource and host.</a:t>
            </a:r>
          </a:p>
          <a:p>
            <a:r>
              <a:rPr lang="en-IE" dirty="0"/>
              <a:t>This header was generated by the URL:</a:t>
            </a:r>
          </a:p>
          <a:p>
            <a:r>
              <a:rPr lang="en-IE" dirty="0">
                <a:hlinkClick r:id="rId2"/>
              </a:rPr>
              <a:t>https://learnonline.gmit.ie/course/view.php?id=1318</a:t>
            </a:r>
            <a:endParaRPr lang="en-I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9BAAF1-F699-4985-A110-5358EBA01073}"/>
              </a:ext>
            </a:extLst>
          </p:cNvPr>
          <p:cNvCxnSpPr>
            <a:cxnSpLocks/>
          </p:cNvCxnSpPr>
          <p:nvPr/>
        </p:nvCxnSpPr>
        <p:spPr>
          <a:xfrm flipH="1" flipV="1">
            <a:off x="3541776" y="2528610"/>
            <a:ext cx="4712991" cy="1070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259C2C-C497-4274-9AC8-38A24CAEA19B}"/>
              </a:ext>
            </a:extLst>
          </p:cNvPr>
          <p:cNvCxnSpPr>
            <a:cxnSpLocks/>
          </p:cNvCxnSpPr>
          <p:nvPr/>
        </p:nvCxnSpPr>
        <p:spPr>
          <a:xfrm flipH="1" flipV="1">
            <a:off x="3691156" y="2248250"/>
            <a:ext cx="3221372" cy="1350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">
            <a:extLst>
              <a:ext uri="{FF2B5EF4-FFF2-40B4-BE49-F238E27FC236}">
                <a16:creationId xmlns:a16="http://schemas.microsoft.com/office/drawing/2014/main" id="{5CC93614-DB81-4EF5-902B-AEEAE51C3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352" y="5163532"/>
            <a:ext cx="184731" cy="24622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EEFA5874-292B-4A02-9F7C-A23C08363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352" y="4764024"/>
            <a:ext cx="4724370" cy="163121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POST 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cgi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-bin/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process.cgi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HTTP/1.1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User-Agent: Mozilla/4.0 (compatible; MSIE5.01; Windows NT)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Host: www.tutorialspoint.com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Content-Type: application/x-www-form-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urlencoded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Content-Length: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Accept-Language: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Accept-Encoding: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gzip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deflate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Connection: Keep-Alive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licenseID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string&amp;content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=string&amp;/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paramsXML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19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DFC8-064D-4DCA-AE39-0A3F997A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Sample HTTP response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4AD0DD-9A9D-47C3-948C-197306CE86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88630" y="2093976"/>
            <a:ext cx="3647152" cy="116955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HTTP/1.1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200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OK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Date: Mon, 27 Jul 2009 12:28:53 GMT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Server: Apache/2.2.14 (Win32)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Last-Modified: Wed, 22 Jul 2009 19:15:56 GMT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Content-Length: 88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Content-Type: text/html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Connection: Closed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B747BB9-09DB-4D6D-BC9D-F1A46665D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8630" y="4164985"/>
            <a:ext cx="184731" cy="24622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85615E7-3ED5-4672-BCB8-83C9D3569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630" y="3311541"/>
            <a:ext cx="2877711" cy="78355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&lt;html&gt;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&lt;body&gt;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&lt;h1&gt;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Hello, World!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&lt;/h1&gt;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&lt;/body&gt;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&lt;/html&gt;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6FCDFB-8444-44C4-A16C-0CD9CA3193C4}"/>
              </a:ext>
            </a:extLst>
          </p:cNvPr>
          <p:cNvSpPr txBox="1"/>
          <p:nvPr/>
        </p:nvSpPr>
        <p:spPr>
          <a:xfrm>
            <a:off x="6669248" y="2250913"/>
            <a:ext cx="114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header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54DB6-114F-4151-B8AF-3387D28DF475}"/>
              </a:ext>
            </a:extLst>
          </p:cNvPr>
          <p:cNvSpPr txBox="1"/>
          <p:nvPr/>
        </p:nvSpPr>
        <p:spPr>
          <a:xfrm>
            <a:off x="5814764" y="3703320"/>
            <a:ext cx="4751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Content (or resource):</a:t>
            </a:r>
          </a:p>
          <a:p>
            <a:r>
              <a:rPr lang="en-IE" dirty="0"/>
              <a:t>Can be anything: text, image, video, binary.</a:t>
            </a:r>
          </a:p>
          <a:p>
            <a:r>
              <a:rPr lang="en-IE" dirty="0"/>
              <a:t>Defined by the Content-Type in the 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E599A6-B4EF-4D97-AE9F-62E51DB16069}"/>
              </a:ext>
            </a:extLst>
          </p:cNvPr>
          <p:cNvCxnSpPr/>
          <p:nvPr/>
        </p:nvCxnSpPr>
        <p:spPr>
          <a:xfrm flipH="1">
            <a:off x="5035782" y="2435579"/>
            <a:ext cx="1557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0C626C-65BB-4B92-B6FD-6BD785F68074}"/>
              </a:ext>
            </a:extLst>
          </p:cNvPr>
          <p:cNvCxnSpPr>
            <a:cxnSpLocks/>
          </p:cNvCxnSpPr>
          <p:nvPr/>
        </p:nvCxnSpPr>
        <p:spPr>
          <a:xfrm flipH="1">
            <a:off x="4266342" y="3887986"/>
            <a:ext cx="1548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7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FB69-758B-4CE8-AA00-7F50DDA3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URL:  </a:t>
            </a:r>
            <a:r>
              <a:rPr lang="en-IE" sz="3600" cap="none" dirty="0"/>
              <a:t>Universal Resource Locator</a:t>
            </a:r>
            <a:endParaRPr lang="en-I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31B09-BE1C-4C87-B0A2-63FBA7EB4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Resources can be anything: text, images, pages, files or videos. </a:t>
            </a:r>
          </a:p>
          <a:p>
            <a:r>
              <a:rPr lang="en-IE" dirty="0"/>
              <a:t>You see URLs at the top of browsers</a:t>
            </a:r>
          </a:p>
          <a:p>
            <a:r>
              <a:rPr lang="en-IE" dirty="0" err="1"/>
              <a:t>Eg</a:t>
            </a:r>
            <a:r>
              <a:rPr lang="en-IE" dirty="0"/>
              <a:t> </a:t>
            </a:r>
          </a:p>
          <a:p>
            <a:pPr marL="548640" lvl="2" indent="0">
              <a:buNone/>
            </a:pPr>
            <a:r>
              <a:rPr lang="en-IE" dirty="0">
                <a:hlinkClick r:id="rId2"/>
              </a:rPr>
              <a:t>HTTP://gmit.ie</a:t>
            </a:r>
            <a:endParaRPr lang="en-IE" dirty="0"/>
          </a:p>
          <a:p>
            <a:pPr marL="548640" lvl="2" indent="0">
              <a:buNone/>
            </a:pPr>
            <a:r>
              <a:rPr lang="en-IE" dirty="0">
                <a:hlinkClick r:id="rId3"/>
              </a:rPr>
              <a:t>https://learnonline.gmit.ie/course/view.php?id=1318</a:t>
            </a:r>
            <a:endParaRPr lang="en-IE" dirty="0"/>
          </a:p>
          <a:p>
            <a:pPr marL="548640" lvl="2" indent="0">
              <a:buNone/>
            </a:pPr>
            <a:r>
              <a:rPr lang="en-IE" dirty="0">
                <a:hlinkClick r:id="rId4"/>
              </a:rPr>
              <a:t>ftp://ftp.domain.com</a:t>
            </a:r>
            <a:endParaRPr lang="en-IE" dirty="0"/>
          </a:p>
          <a:p>
            <a:pPr marL="548640" lvl="2" indent="0">
              <a:buNone/>
            </a:pPr>
            <a:r>
              <a:rPr lang="en-IE" dirty="0">
                <a:solidFill>
                  <a:srgbClr val="FFC000"/>
                </a:solidFill>
                <a:hlinkClick r:id="rId5"/>
              </a:rPr>
              <a:t>http://mysite.ie:8080?foo=bar&amp;var=yo</a:t>
            </a:r>
            <a:r>
              <a:rPr lang="en-IE" dirty="0">
                <a:solidFill>
                  <a:srgbClr val="FFC000"/>
                </a:solidFill>
              </a:rPr>
              <a:t> </a:t>
            </a:r>
            <a:r>
              <a:rPr lang="en-IE" sz="1400" dirty="0">
                <a:solidFill>
                  <a:srgbClr val="FFC000"/>
                </a:solidFill>
              </a:rPr>
              <a:t>https://andrewbeattycourseware:pass@github.com/andrewbeattycourseware/dataRepresentation.git</a:t>
            </a:r>
          </a:p>
          <a:p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57C44-C9F2-4791-A89F-84CE48351512}"/>
              </a:ext>
            </a:extLst>
          </p:cNvPr>
          <p:cNvSpPr txBox="1"/>
          <p:nvPr/>
        </p:nvSpPr>
        <p:spPr>
          <a:xfrm>
            <a:off x="8095376" y="4640914"/>
            <a:ext cx="3397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Taken from my .git/config</a:t>
            </a:r>
          </a:p>
        </p:txBody>
      </p:sp>
    </p:spTree>
    <p:extLst>
      <p:ext uri="{BB962C8B-B14F-4D97-AF65-F5344CB8AC3E}">
        <p14:creationId xmlns:p14="http://schemas.microsoft.com/office/powerpoint/2010/main" val="808145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DD5-ACF7-4895-8E59-423C7F04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Parts of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62833-7FBF-4844-84EE-B3AE01D16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2"/>
              </a:rPr>
              <a:t>HTTP://gmit.ie</a:t>
            </a:r>
            <a:endParaRPr lang="en-IE" dirty="0"/>
          </a:p>
          <a:p>
            <a:endParaRPr lang="en-IE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110AAB-38C9-4565-BA11-DC738B119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708665"/>
              </p:ext>
            </p:extLst>
          </p:nvPr>
        </p:nvGraphicFramePr>
        <p:xfrm>
          <a:off x="1226657" y="2872740"/>
          <a:ext cx="8127999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39742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015162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18331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80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Usually HTTP or HTTPs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03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gmit.ie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Name or </a:t>
                      </a:r>
                      <a:r>
                        <a:rPr lang="en-IE" dirty="0" err="1"/>
                        <a:t>ip</a:t>
                      </a:r>
                      <a:r>
                        <a:rPr lang="en-IE" dirty="0"/>
                        <a:t> address of the machine to get the resource 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778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83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1F711F-ACA9-4E6F-BC38-507FEB379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975" y="2120900"/>
            <a:ext cx="10058400" cy="4051300"/>
          </a:xfrm>
        </p:spPr>
        <p:txBody>
          <a:bodyPr/>
          <a:lstStyle/>
          <a:p>
            <a:pPr marL="548640" lvl="2" indent="0">
              <a:buNone/>
            </a:pPr>
            <a:r>
              <a:rPr lang="en-IE" dirty="0">
                <a:hlinkClick r:id="rId2"/>
              </a:rPr>
              <a:t>https://learnonline.gmit.ie/course/view.php?id=1318&amp;blah=8</a:t>
            </a:r>
            <a:endParaRPr lang="en-IE" dirty="0"/>
          </a:p>
          <a:p>
            <a:endParaRPr lang="en-IE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E91E37-252B-4F87-A2DB-43772F1B3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5965"/>
              </p:ext>
            </p:extLst>
          </p:nvPr>
        </p:nvGraphicFramePr>
        <p:xfrm>
          <a:off x="1729996" y="3018250"/>
          <a:ext cx="8127999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765">
                  <a:extLst>
                    <a:ext uri="{9D8B030D-6E8A-4147-A177-3AD203B41FA5}">
                      <a16:colId xmlns:a16="http://schemas.microsoft.com/office/drawing/2014/main" val="4030616933"/>
                    </a:ext>
                  </a:extLst>
                </a:gridCol>
                <a:gridCol w="2306973">
                  <a:extLst>
                    <a:ext uri="{9D8B030D-6E8A-4147-A177-3AD203B41FA5}">
                      <a16:colId xmlns:a16="http://schemas.microsoft.com/office/drawing/2014/main" val="747228122"/>
                    </a:ext>
                  </a:extLst>
                </a:gridCol>
                <a:gridCol w="4321261">
                  <a:extLst>
                    <a:ext uri="{9D8B030D-6E8A-4147-A177-3AD203B41FA5}">
                      <a16:colId xmlns:a16="http://schemas.microsoft.com/office/drawing/2014/main" val="4285981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659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HTTPS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5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Learnonline.gmit.ie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90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/course/</a:t>
                      </a:r>
                      <a:r>
                        <a:rPr lang="en-IE" dirty="0" err="1"/>
                        <a:t>view.php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The </a:t>
                      </a:r>
                      <a:r>
                        <a:rPr lang="en-IE" dirty="0" err="1"/>
                        <a:t>view.php</a:t>
                      </a:r>
                      <a:r>
                        <a:rPr lang="en-IE" dirty="0"/>
                        <a:t> file in the course directory on the </a:t>
                      </a:r>
                      <a:r>
                        <a:rPr lang="en-IE" dirty="0" err="1"/>
                        <a:t>docRoot</a:t>
                      </a:r>
                      <a:r>
                        <a:rPr lang="en-IE" dirty="0"/>
                        <a:t> of the host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279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hlinkClick r:id="rId2"/>
                        </a:rPr>
                        <a:t>?id=1318&amp;blah=8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Start with ?</a:t>
                      </a:r>
                    </a:p>
                    <a:p>
                      <a:r>
                        <a:rPr lang="en-IE" dirty="0"/>
                        <a:t>Variable separated by &amp;</a:t>
                      </a:r>
                    </a:p>
                    <a:p>
                      <a:r>
                        <a:rPr lang="en-IE" dirty="0"/>
                        <a:t>format name= value </a:t>
                      </a:r>
                    </a:p>
                    <a:p>
                      <a:r>
                        <a:rPr lang="en-IE" dirty="0" err="1"/>
                        <a:t>Eg</a:t>
                      </a:r>
                      <a:r>
                        <a:rPr lang="en-IE" dirty="0"/>
                        <a:t> id=1318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017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9C7D9-B309-4463-AC4A-C6A19BBB9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736" y="863059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IE" dirty="0">
                <a:solidFill>
                  <a:srgbClr val="FFC000"/>
                </a:solidFill>
                <a:hlinkClick r:id="rId2"/>
              </a:rPr>
              <a:t>https://andrewbeattycourseware:pass@github.com/andrewbeattycourseware/dataRepresentation.git</a:t>
            </a:r>
            <a:endParaRPr lang="en-IE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IE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IE" dirty="0"/>
              <a:t>You can also have a </a:t>
            </a:r>
            <a:r>
              <a:rPr lang="en-IE" dirty="0" err="1"/>
              <a:t>username:password</a:t>
            </a:r>
            <a:r>
              <a:rPr lang="en-IE" dirty="0"/>
              <a:t> pair before a @ if you need to log into the host</a:t>
            </a:r>
          </a:p>
          <a:p>
            <a:pPr marL="0" indent="0">
              <a:buNone/>
            </a:pPr>
            <a:r>
              <a:rPr lang="en-IE" dirty="0"/>
              <a:t>There are other authentication methods (EG </a:t>
            </a:r>
            <a:r>
              <a:rPr lang="en-IE" dirty="0" err="1"/>
              <a:t>Oauth</a:t>
            </a:r>
            <a:r>
              <a:rPr lang="en-I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2695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194</TotalTime>
  <Words>666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Courier New</vt:lpstr>
      <vt:lpstr>Rockwell</vt:lpstr>
      <vt:lpstr>Rockwell Condensed</vt:lpstr>
      <vt:lpstr>Wingdings</vt:lpstr>
      <vt:lpstr>Wood Type</vt:lpstr>
      <vt:lpstr>HTTP1: urls</vt:lpstr>
      <vt:lpstr>PowerPoint Presentation</vt:lpstr>
      <vt:lpstr>PowerPoint Presentation</vt:lpstr>
      <vt:lpstr>Sample HTTP requests</vt:lpstr>
      <vt:lpstr>Sample HTTP response</vt:lpstr>
      <vt:lpstr>URL:  Universal Resource Locator</vt:lpstr>
      <vt:lpstr>Parts of URL</vt:lpstr>
      <vt:lpstr>PowerPoint Presentation</vt:lpstr>
      <vt:lpstr>PowerPoint Presentation</vt:lpstr>
      <vt:lpstr>Encoding</vt:lpstr>
      <vt:lpstr>Further Reading (Optional)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HTTP1: urls</dc:title>
  <dc:creator>Andrew Beatty</dc:creator>
  <cp:lastModifiedBy>Andrew Beatty</cp:lastModifiedBy>
  <cp:revision>11</cp:revision>
  <dcterms:created xsi:type="dcterms:W3CDTF">2019-10-09T10:15:37Z</dcterms:created>
  <dcterms:modified xsi:type="dcterms:W3CDTF">2020-10-07T17:08:57Z</dcterms:modified>
</cp:coreProperties>
</file>