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1" r:id="rId6"/>
    <p:sldId id="264" r:id="rId7"/>
    <p:sldId id="269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Variables </a:t>
            </a:r>
            <a:r>
              <a:rPr lang="en-GB" sz="4400" dirty="0"/>
              <a:t>Part3 (Dictionaries)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And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5.3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58491DE-CA75-4678-BF0B-C5CF3CE39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96470"/>
              </p:ext>
            </p:extLst>
          </p:nvPr>
        </p:nvGraphicFramePr>
        <p:xfrm>
          <a:off x="2892043" y="62630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412D908-CAAE-4B35-8F24-E36C15ECBFBA}"/>
              </a:ext>
            </a:extLst>
          </p:cNvPr>
          <p:cNvSpPr/>
          <p:nvPr/>
        </p:nvSpPr>
        <p:spPr>
          <a:xfrm>
            <a:off x="2892043" y="5178902"/>
            <a:ext cx="6979774" cy="1196636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8D3FC-919B-49D9-A4CE-F585B2B4487A}"/>
              </a:ext>
            </a:extLst>
          </p:cNvPr>
          <p:cNvSpPr/>
          <p:nvPr/>
        </p:nvSpPr>
        <p:spPr>
          <a:xfrm>
            <a:off x="2892043" y="1056280"/>
            <a:ext cx="6979774" cy="3709928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69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Dict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Defined by</a:t>
            </a:r>
          </a:p>
          <a:p>
            <a:endParaRPr lang="en-IE" dirty="0"/>
          </a:p>
          <a:p>
            <a:r>
              <a:rPr lang="en-IE" dirty="0"/>
              <a:t>Add/ access values with square brackets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Can have any variable type as a value, so we can have </a:t>
            </a:r>
            <a:r>
              <a:rPr lang="en-IE" dirty="0" err="1"/>
              <a:t>dicts</a:t>
            </a:r>
            <a:r>
              <a:rPr lang="en-IE" dirty="0"/>
              <a:t> in </a:t>
            </a:r>
            <a:r>
              <a:rPr lang="en-IE" dirty="0" err="1"/>
              <a:t>dicts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Use the get function if you are not sure that the key exists</a:t>
            </a:r>
          </a:p>
          <a:p>
            <a:r>
              <a:rPr lang="en-IE" dirty="0"/>
              <a:t>Use the update function if want to add key values  using the format 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</a:rPr>
              <a:t>{}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4001492" y="202904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{}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BE43E-4FA2-46CE-9F00-1275C3B64E50}"/>
              </a:ext>
            </a:extLst>
          </p:cNvPr>
          <p:cNvSpPr/>
          <p:nvPr/>
        </p:nvSpPr>
        <p:spPr>
          <a:xfrm>
            <a:off x="4001492" y="2523353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{ “var1” : “value1”, “var2”: 123, “var3” : [], “var4”: {} }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BD13-8717-45FF-B39F-48141EEA63F3}"/>
              </a:ext>
            </a:extLst>
          </p:cNvPr>
          <p:cNvSpPr/>
          <p:nvPr/>
        </p:nvSpPr>
        <p:spPr>
          <a:xfrm>
            <a:off x="4001489" y="3244334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x[“var1”] = “</a:t>
            </a:r>
            <a:r>
              <a:rPr lang="en-GB" dirty="0" err="1"/>
              <a:t>newValue</a:t>
            </a:r>
            <a:r>
              <a:rPr lang="en-GB" dirty="0"/>
              <a:t>”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8D4F4C-60E0-4380-A8C5-33032F35A4DF}"/>
              </a:ext>
            </a:extLst>
          </p:cNvPr>
          <p:cNvSpPr/>
          <p:nvPr/>
        </p:nvSpPr>
        <p:spPr>
          <a:xfrm>
            <a:off x="4001490" y="3766346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 (x[“var1”] )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9D3-E76E-4F1B-A226-324A44630725}"/>
              </a:ext>
            </a:extLst>
          </p:cNvPr>
          <p:cNvSpPr/>
          <p:nvPr/>
        </p:nvSpPr>
        <p:spPr>
          <a:xfrm>
            <a:off x="4001490" y="479206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x[“var4”][“</a:t>
            </a:r>
            <a:r>
              <a:rPr lang="en-GB" dirty="0" err="1"/>
              <a:t>someKey</a:t>
            </a:r>
            <a:r>
              <a:rPr lang="en-GB" dirty="0"/>
              <a:t>”] = </a:t>
            </a:r>
            <a:r>
              <a:rPr lang="en-GB" dirty="0" err="1"/>
              <a:t>aValue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7A1-08E2-4543-B3F1-284CA34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E5FA4F8-362D-4334-9763-0E0EBFAB4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14" y="2051105"/>
            <a:ext cx="7974041" cy="392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500"/>
              </a:lnSpc>
            </a:pPr>
            <a:r>
              <a:rPr lang="en-IE" sz="14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sampleRequest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“Tags"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'debit'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'checking'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InstructedAmount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"Amount"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"Currency"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"GBP"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DebtorAccount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"Identification"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"30130900103004"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DName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CreditorAccount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"Identification"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"30180500016825"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CName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"Risk"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"Risk"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}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E" sz="14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sampleRequest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‘Data'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InstructedAmount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'Amount'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IE" sz="18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3E869-92CE-4011-90BD-7085A3D989D3}"/>
              </a:ext>
            </a:extLst>
          </p:cNvPr>
          <p:cNvSpPr txBox="1"/>
          <p:nvPr/>
        </p:nvSpPr>
        <p:spPr>
          <a:xfrm>
            <a:off x="5565913" y="882595"/>
            <a:ext cx="30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is of type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CBA4D-E15D-4D18-A539-92809CAB1997}"/>
              </a:ext>
            </a:extLst>
          </p:cNvPr>
          <p:cNvSpPr txBox="1"/>
          <p:nvPr/>
        </p:nvSpPr>
        <p:spPr>
          <a:xfrm>
            <a:off x="6783788" y="1627443"/>
            <a:ext cx="30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Tags is of type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C32B-2714-4DC2-A025-A90C170A81C9}"/>
              </a:ext>
            </a:extLst>
          </p:cNvPr>
          <p:cNvSpPr txBox="1"/>
          <p:nvPr/>
        </p:nvSpPr>
        <p:spPr>
          <a:xfrm>
            <a:off x="9008829" y="4102872"/>
            <a:ext cx="1733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Amount is an int in an Dictionary which is in a dictionary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AD4DB-3507-44F8-A7FD-7863E06E6BCF}"/>
              </a:ext>
            </a:extLst>
          </p:cNvPr>
          <p:cNvCxnSpPr/>
          <p:nvPr/>
        </p:nvCxnSpPr>
        <p:spPr>
          <a:xfrm flipH="1">
            <a:off x="2560320" y="1160890"/>
            <a:ext cx="2886323" cy="121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9994F-FD83-4839-AE43-A0883488170F}"/>
              </a:ext>
            </a:extLst>
          </p:cNvPr>
          <p:cNvCxnSpPr/>
          <p:nvPr/>
        </p:nvCxnSpPr>
        <p:spPr>
          <a:xfrm flipH="1">
            <a:off x="4659464" y="1812109"/>
            <a:ext cx="1989150" cy="5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371D12-E1C8-4FBC-A58E-3EDACC5C7391}"/>
              </a:ext>
            </a:extLst>
          </p:cNvPr>
          <p:cNvCxnSpPr>
            <a:cxnSpLocks/>
          </p:cNvCxnSpPr>
          <p:nvPr/>
        </p:nvCxnSpPr>
        <p:spPr>
          <a:xfrm flipH="1">
            <a:off x="6648614" y="4253948"/>
            <a:ext cx="2360216" cy="113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F54F-3557-48F1-84C0-874E834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Looping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ECF1-C6A8-4BE1-BBAA-D4888D67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By keys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By keys and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A4E35-C3D6-4E3E-B89E-85548FB58341}"/>
              </a:ext>
            </a:extLst>
          </p:cNvPr>
          <p:cNvSpPr/>
          <p:nvPr/>
        </p:nvSpPr>
        <p:spPr>
          <a:xfrm>
            <a:off x="2816749" y="2943446"/>
            <a:ext cx="655850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 x in </a:t>
            </a:r>
            <a:r>
              <a:rPr lang="en-GB" dirty="0" err="1">
                <a:latin typeface="Consolas" panose="020B0609020204030204" pitchFamily="49" charset="0"/>
              </a:rPr>
              <a:t>thisdict</a:t>
            </a:r>
            <a:r>
              <a:rPr lang="en-GB" dirty="0">
                <a:latin typeface="Consolas" panose="020B0609020204030204" pitchFamily="49" charset="0"/>
              </a:rPr>
              <a:t>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  	print(</a:t>
            </a:r>
            <a:r>
              <a:rPr lang="en-GB" dirty="0" err="1">
                <a:latin typeface="Consolas" panose="020B0609020204030204" pitchFamily="49" charset="0"/>
              </a:rPr>
              <a:t>thisdict</a:t>
            </a:r>
            <a:r>
              <a:rPr lang="en-GB" dirty="0">
                <a:latin typeface="Consolas" panose="020B0609020204030204" pitchFamily="49" charset="0"/>
              </a:rPr>
              <a:t>[x])</a:t>
            </a:r>
            <a:endParaRPr lang="en-IE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1F882-72B1-4940-A133-C9731EAE86FC}"/>
              </a:ext>
            </a:extLst>
          </p:cNvPr>
          <p:cNvSpPr/>
          <p:nvPr/>
        </p:nvSpPr>
        <p:spPr>
          <a:xfrm>
            <a:off x="2816749" y="4829230"/>
            <a:ext cx="655850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 x, y in </a:t>
            </a:r>
            <a:r>
              <a:rPr lang="en-GB" dirty="0" err="1">
                <a:latin typeface="Consolas" panose="020B0609020204030204" pitchFamily="49" charset="0"/>
              </a:rPr>
              <a:t>thisdict.items</a:t>
            </a:r>
            <a:r>
              <a:rPr lang="en-GB" dirty="0">
                <a:latin typeface="Consolas" panose="020B0609020204030204" pitchFamily="49" charset="0"/>
              </a:rPr>
              <a:t>():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  	print(x, y)</a:t>
            </a:r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Go for a walk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022397c6-a0dd-4bd1-b5b2-3083c75319a8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3489</TotalTime>
  <Words>503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Consolas</vt:lpstr>
      <vt:lpstr>Courier New</vt:lpstr>
      <vt:lpstr>Rockwell</vt:lpstr>
      <vt:lpstr>Rockwell Condensed</vt:lpstr>
      <vt:lpstr>Times New Roman</vt:lpstr>
      <vt:lpstr>Wingdings</vt:lpstr>
      <vt:lpstr>Wood Type</vt:lpstr>
      <vt:lpstr>Variables Part3 (Dictionaries)</vt:lpstr>
      <vt:lpstr>PowerPoint Presentation</vt:lpstr>
      <vt:lpstr>Dict</vt:lpstr>
      <vt:lpstr>example</vt:lpstr>
      <vt:lpstr>Looping Dictionaries</vt:lpstr>
      <vt:lpstr>Go for a walk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19</cp:revision>
  <dcterms:created xsi:type="dcterms:W3CDTF">2021-01-04T12:46:45Z</dcterms:created>
  <dcterms:modified xsi:type="dcterms:W3CDTF">2022-02-15T11:35:07Z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