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0097B-3ACB-4117-9B42-6402A2C960EA}" v="1" dt="2023-01-23T11:37:09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1/23/2023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Set up Of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Programming and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PCS 1.1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911F-9282-408A-A5D6-07FBA44A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Technologies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6192-1D3F-4B9E-AAE0-883D6EA7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33728"/>
            <a:ext cx="10058400" cy="4608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>
                <a:latin typeface="+mj-lt"/>
              </a:rPr>
              <a:t>On Windows I recommend</a:t>
            </a:r>
          </a:p>
          <a:p>
            <a:r>
              <a:rPr lang="en-IE" dirty="0" err="1"/>
              <a:t>Cmder</a:t>
            </a:r>
            <a:endParaRPr lang="en-IE" dirty="0"/>
          </a:p>
          <a:p>
            <a:r>
              <a:rPr lang="en-IE" dirty="0"/>
              <a:t>And notepad++ (optional)</a:t>
            </a:r>
          </a:p>
          <a:p>
            <a:pPr marL="0" indent="0">
              <a:buNone/>
            </a:pPr>
            <a:r>
              <a:rPr lang="en-IE" dirty="0">
                <a:latin typeface="+mj-lt"/>
              </a:rPr>
              <a:t>On all OSs (Windows, Mac and Linux)</a:t>
            </a:r>
          </a:p>
          <a:p>
            <a:r>
              <a:rPr lang="en-IE" dirty="0"/>
              <a:t>Python 3.8 or higher, I recommend installing anaconda.</a:t>
            </a:r>
          </a:p>
          <a:p>
            <a:pPr lvl="1"/>
            <a:r>
              <a:rPr lang="en-IE" dirty="0"/>
              <a:t>Click the two checkboxes</a:t>
            </a:r>
          </a:p>
          <a:p>
            <a:pPr lvl="2"/>
            <a:r>
              <a:rPr lang="en-IE" dirty="0"/>
              <a:t>PATH variable</a:t>
            </a:r>
          </a:p>
          <a:p>
            <a:pPr lvl="2"/>
            <a:r>
              <a:rPr lang="en-IE" dirty="0"/>
              <a:t>Set as default python</a:t>
            </a:r>
          </a:p>
          <a:p>
            <a:r>
              <a:rPr lang="en-IE" dirty="0"/>
              <a:t>A Development environment, I am using </a:t>
            </a:r>
            <a:r>
              <a:rPr lang="en-IE" dirty="0" err="1"/>
              <a:t>VScode</a:t>
            </a:r>
            <a:endParaRPr lang="en-IE" dirty="0"/>
          </a:p>
          <a:p>
            <a:r>
              <a:rPr lang="en-IE" dirty="0"/>
              <a:t>Git and a github.com account</a:t>
            </a:r>
          </a:p>
          <a:p>
            <a:r>
              <a:rPr lang="en-IE" dirty="0"/>
              <a:t>We may require a database later in the course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46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0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5C3D-E584-4DF0-B7EB-D0BF8A92A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4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8000" dirty="0"/>
              <a:t>Stand up and walk away from your machine</a:t>
            </a:r>
          </a:p>
        </p:txBody>
      </p:sp>
    </p:spTree>
    <p:extLst>
      <p:ext uri="{BB962C8B-B14F-4D97-AF65-F5344CB8AC3E}">
        <p14:creationId xmlns:p14="http://schemas.microsoft.com/office/powerpoint/2010/main" val="342972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13453</TotalTime>
  <Words>94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Set up Of Environment</vt:lpstr>
      <vt:lpstr>Technologies we need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2</cp:revision>
  <dcterms:created xsi:type="dcterms:W3CDTF">2021-01-04T12:46:45Z</dcterms:created>
  <dcterms:modified xsi:type="dcterms:W3CDTF">2023-01-23T11:38:06Z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