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6F6D-FB2C-4A93-B18F-24E90D5C3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640980" y="4175243"/>
            <a:ext cx="7886700" cy="12477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smtClean="0"/>
              <a:t>请在此处添加标题</a:t>
            </a:r>
            <a:endParaRPr lang="zh-CN" altLang="en-US" sz="54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640980" y="5499931"/>
            <a:ext cx="7886700" cy="538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/>
              <a:t>请在此处添加副标题</a:t>
            </a:r>
            <a:endParaRPr lang="zh-CN" altLang="en-US" sz="2000" dirty="0" smtClean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834345"/>
            <a:ext cx="7479511" cy="334089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a"/>
  <p:tag name="KSO_WM_UNIT_INDEX" val="1"/>
  <p:tag name="KSO_WM_UNIT_ID" val="264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b"/>
  <p:tag name="KSO_WM_UNIT_INDEX" val="1"/>
  <p:tag name="KSO_WM_UNIT_ID" val="264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d"/>
  <p:tag name="KSO_WM_UNIT_INDEX" val="1"/>
  <p:tag name="KSO_WM_UNIT_ID" val="264*d*1"/>
  <p:tag name="KSO_WM_UNIT_CLEAR" val="0"/>
  <p:tag name="KSO_WM_UNIT_LAYERLEVEL" val="1"/>
  <p:tag name="KSO_WM_UNIT_VALUE" val="927*2076"/>
  <p:tag name="KSO_WM_UNIT_HIGHLIGHT" val="0"/>
  <p:tag name="KSO_WM_UNIT_COMPATIBLE" val="0"/>
  <p:tag name="KSO_WM_BEAUTIFY_FLAG" val="#wm#"/>
</p:tagLst>
</file>

<file path=ppt/tags/tag4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2"/>
  <p:tag name="KSO_WM_TAG_VERSION" val="1.0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Kingsoft Office WPP</Application>
  <PresentationFormat>宽屏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2015-12-12T11:47:17Z</dcterms:created>
  <dcterms:modified xsi:type="dcterms:W3CDTF">2015-12-12T11:47:17Z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2052-10.1.0.5424</vt:lpwstr>
  </property>
</Properties>
</file>