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6F6D-FB2C-4A93-B18F-24E90D5C3B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>
            <p:custDataLst>
              <p:tags r:id="rId1"/>
            </p:custDataLst>
          </p:nvPr>
        </p:nvSpPr>
        <p:spPr>
          <a:xfrm>
            <a:off x="629841" y="820396"/>
            <a:ext cx="7885509" cy="953984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/>
              <a:t>请在此处添加标题</a:t>
            </a:r>
            <a:endParaRPr lang="zh-CN" altLang="en-US" sz="3600" dirty="0" smtClean="0"/>
          </a:p>
        </p:txBody>
      </p:sp>
      <p:sp>
        <p:nvSpPr>
          <p:cNvPr id="14" name="文本占位符 11"/>
          <p:cNvSpPr txBox="1"/>
          <p:nvPr>
            <p:custDataLst>
              <p:tags r:id="rId2"/>
            </p:custDataLst>
          </p:nvPr>
        </p:nvSpPr>
        <p:spPr>
          <a:xfrm>
            <a:off x="628453" y="1905712"/>
            <a:ext cx="3861000" cy="4153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/>
              <a:t>请在此处添加文本</a:t>
            </a:r>
            <a:endParaRPr lang="zh-CN" altLang="en-US" sz="2000" dirty="0" smtClean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95" y="1909924"/>
            <a:ext cx="3944454" cy="19935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95" y="4065403"/>
            <a:ext cx="3944454" cy="19935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a"/>
  <p:tag name="KSO_WM_UNIT_INDEX" val="1"/>
  <p:tag name="KSO_WM_UNIT_ID" val="266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f"/>
  <p:tag name="KSO_WM_UNIT_INDEX" val="1"/>
  <p:tag name="KSO_WM_UNIT_ID" val="266*f*1"/>
  <p:tag name="KSO_WM_UNIT_CLEAR" val="1"/>
  <p:tag name="KSO_WM_UNIT_LAYERLEVEL" val="1"/>
  <p:tag name="KSO_WM_UNIT_VALUE" val="210"/>
  <p:tag name="KSO_WM_UNIT_HIGHLIGHT" val="0"/>
  <p:tag name="KSO_WM_UNIT_COMPATIBLE" val="0"/>
  <p:tag name="KSO_WM_BEAUTIFY_FLAG" val="#wm#"/>
  <p:tag name="KSO_WM_UNIT_PRESET_TEXT" val="请在此处添加文本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d"/>
  <p:tag name="KSO_WM_UNIT_INDEX" val="1"/>
  <p:tag name="KSO_WM_UNIT_ID" val="266*d*1"/>
  <p:tag name="KSO_WM_UNIT_CLEAR" val="0"/>
  <p:tag name="KSO_WM_UNIT_LAYERLEVEL" val="1"/>
  <p:tag name="KSO_WM_UNIT_VALUE" val="553*1095"/>
  <p:tag name="KSO_WM_UNIT_HIGHLIGHT" val="0"/>
  <p:tag name="KSO_WM_UNIT_COMPATIBLE" val="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2"/>
  <p:tag name="KSO_WM_UNIT_TYPE" val="d"/>
  <p:tag name="KSO_WM_UNIT_INDEX" val="2"/>
  <p:tag name="KSO_WM_UNIT_ID" val="266*d*2"/>
  <p:tag name="KSO_WM_UNIT_CLEAR" val="0"/>
  <p:tag name="KSO_WM_UNIT_LAYERLEVEL" val="1"/>
  <p:tag name="KSO_WM_UNIT_VALUE" val="553*1095"/>
  <p:tag name="KSO_WM_UNIT_HIGHLIGHT" val="0"/>
  <p:tag name="KSO_WM_UNIT_COMPATIBLE" val="0"/>
  <p:tag name="KSO_WM_BEAUTIFY_FLAG" val="#wm#"/>
</p:tagLst>
</file>

<file path=ppt/tags/tag5.xml><?xml version="1.0" encoding="utf-8"?>
<p:tagLst xmlns:p="http://schemas.openxmlformats.org/presentationml/2006/main">
  <p:tag name="KSO_WM_SLIDE_ID" val="150995210"/>
  <p:tag name="KSO_WM_SLIDE_INDEX" val="2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49*150"/>
  <p:tag name="KSO_WM_SLIDE_SIZE" val="622*327"/>
  <p:tag name="KSO_WM_TEMPLATE_CATEGORY" val="preset"/>
  <p:tag name="KSO_WM_TEMPLATE_INDEX" val="2"/>
  <p:tag name="KSO_WM_TAG_VERSION" val="1.0"/>
</p:tagLst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Kingsoft Office WPP</Application>
  <PresentationFormat>宽屏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1_Office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2015-12-12T11:47:18Z</dcterms:created>
  <dcterms:modified xsi:type="dcterms:W3CDTF">2015-12-12T11:47:18Z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2052-10.1.0.5424</vt:lpwstr>
  </property>
</Properties>
</file>