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>
            <p:custDataLst>
              <p:tags r:id="rId1"/>
            </p:custDataLst>
          </p:nvPr>
        </p:nvSpPr>
        <p:spPr>
          <a:xfrm>
            <a:off x="831850" y="3797300"/>
            <a:ext cx="10515600" cy="1663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请在此处添加标题</a:t>
            </a:r>
            <a:endParaRPr lang="zh-CN" altLang="en-US" dirty="0" smtClean="0"/>
          </a:p>
        </p:txBody>
      </p:sp>
      <p:sp>
        <p:nvSpPr>
          <p:cNvPr id="8" name="文本占位符 2"/>
          <p:cNvSpPr txBox="1"/>
          <p:nvPr>
            <p:custDataLst>
              <p:tags r:id="rId2"/>
            </p:custDataLst>
          </p:nvPr>
        </p:nvSpPr>
        <p:spPr>
          <a:xfrm>
            <a:off x="831850" y="5461000"/>
            <a:ext cx="10515600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mtClean="0"/>
              <a:t>请在此处添加副标题</a:t>
            </a:r>
            <a:endParaRPr lang="zh-CN" altLang="en-US" dirty="0" smtClean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81" y="322279"/>
            <a:ext cx="9978135" cy="3475021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a"/>
  <p:tag name="KSO_WM_UNIT_INDEX" val="1"/>
  <p:tag name="KSO_WM_UNIT_ID" val="150995208*a*1"/>
  <p:tag name="KSO_WM_UNIT_CLEAR" val="1"/>
  <p:tag name="KSO_WM_UNIT_LAYERLEVEL" val="1"/>
  <p:tag name="KSO_WM_UNIT_VALUE" val="30"/>
  <p:tag name="KSO_WM_UNIT_ISCONTENTSTITLE" val="0"/>
  <p:tag name="KSO_WM_UNIT_HIGHLIGHT" val="0"/>
  <p:tag name="KSO_WM_UNIT_COMPATIBLE" val="0"/>
  <p:tag name="KSO_WM_BEAUTIFY_FLAG" val="#wm#"/>
  <p:tag name="KSO_WM_UNIT_PRESET_TEXT" val="请在此处添加标题"/>
</p:tagLst>
</file>

<file path=ppt/tags/tag2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b"/>
  <p:tag name="KSO_WM_UNIT_INDEX" val="1"/>
  <p:tag name="KSO_WM_UNIT_ID" val="150995208*b*1"/>
  <p:tag name="KSO_WM_UNIT_CLEAR" val="1"/>
  <p:tag name="KSO_WM_UNIT_LAYERLEVEL" val="1"/>
  <p:tag name="KSO_WM_UNIT_VALUE" val="80"/>
  <p:tag name="KSO_WM_UNIT_ISCONTENTSTITLE" val="0"/>
  <p:tag name="KSO_WM_UNIT_HIGHLIGHT" val="0"/>
  <p:tag name="KSO_WM_UNIT_COMPATIBLE" val="0"/>
  <p:tag name="KSO_WM_BEAUTIFY_FLAG" val="#wm#"/>
  <p:tag name="KSO_WM_UNIT_PRESET_TEXT" val="请在此处添加副标题"/>
</p:tagLst>
</file>

<file path=ppt/tags/tag3.xml><?xml version="1.0" encoding="utf-8"?>
<p:tagLst xmlns:p="http://schemas.openxmlformats.org/presentationml/2006/main">
  <p:tag name="KSO_WM_TAG_VERSION" val="1.0"/>
  <p:tag name="KSO_WM_TEMPLATE_CATEGORY" val="preset"/>
  <p:tag name="KSO_WM_TEMPLATE_INDEX" val="1"/>
  <p:tag name="KSO_WM_UNIT_TYPE" val="d"/>
  <p:tag name="KSO_WM_UNIT_INDEX" val="1"/>
  <p:tag name="KSO_WM_UNIT_ID" val="150995208*d*1"/>
  <p:tag name="KSO_WM_UNIT_CLEAR" val="0"/>
  <p:tag name="KSO_WM_UNIT_LAYERLEVEL" val="1"/>
  <p:tag name="KSO_WM_UNIT_VALUE" val="965*2770"/>
  <p:tag name="KSO_WM_UNIT_HIGHLIGHT" val="0"/>
  <p:tag name="KSO_WM_UNIT_COMPATIBLE" val="0"/>
  <p:tag name="KSO_WM_BEAUTIFY_FLAG" val="#wm#"/>
</p:tagLst>
</file>

<file path=ppt/tags/tag4.xml><?xml version="1.0" encoding="utf-8"?>
<p:tagLst xmlns:p="http://schemas.openxmlformats.org/presentationml/2006/main">
  <p:tag name="KSO_WM_SLIDE_ID" val="150995208"/>
  <p:tag name="KSO_WM_SLIDE_INDEX" val="1"/>
  <p:tag name="KSO_WM_SLIDE_ITEM_CNT" val="3"/>
  <p:tag name="KSO_WM_SLIDE_LAYOUT" val="a_b_d"/>
  <p:tag name="KSO_WM_SLIDE_LAYOUT_CNT" val="1_1_1"/>
  <p:tag name="KSO_WM_SLIDE_TYPE" val="title"/>
  <p:tag name="KSO_WM_BEAUTIFY_FLAG" val="#wm#"/>
  <p:tag name="KSO_WM_TEMPLATE_CATEGORY" val="preset"/>
  <p:tag name="KSO_WM_TEMPLATE_INDEX" val="1"/>
  <p:tag name="KSO_WM_TAG_VERSION" val="1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Kingsoft Office WPP</Application>
  <PresentationFormat>宽屏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kingsoft</cp:lastModifiedBy>
  <cp:revision>1</cp:revision>
  <dcterms:created xsi:type="dcterms:W3CDTF">2015-12-12T11:01:39Z</dcterms:created>
  <dcterms:modified xsi:type="dcterms:W3CDTF">2015-12-12T11:01:39Z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2052-10.1.0.5424</vt:lpwstr>
  </property>
</Properties>
</file>