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 txBox="1"/>
          <p:nvPr>
            <p:custDataLst>
              <p:tags r:id="rId1"/>
            </p:custDataLst>
          </p:nvPr>
        </p:nvSpPr>
        <p:spPr>
          <a:xfrm>
            <a:off x="1116417" y="2150048"/>
            <a:ext cx="2946991" cy="369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4" name="文本占位符 14"/>
          <p:cNvSpPr txBox="1"/>
          <p:nvPr>
            <p:custDataLst>
              <p:tags r:id="rId2"/>
            </p:custDataLst>
          </p:nvPr>
        </p:nvSpPr>
        <p:spPr>
          <a:xfrm>
            <a:off x="4683639" y="2150048"/>
            <a:ext cx="2946991" cy="369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5" name="文本占位符 3"/>
          <p:cNvSpPr txBox="1"/>
          <p:nvPr>
            <p:custDataLst>
              <p:tags r:id="rId3"/>
            </p:custDataLst>
          </p:nvPr>
        </p:nvSpPr>
        <p:spPr>
          <a:xfrm>
            <a:off x="8250862" y="2150048"/>
            <a:ext cx="2946991" cy="369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9" name="对角圆角矩形 8"/>
          <p:cNvSpPr/>
          <p:nvPr>
            <p:custDataLst>
              <p:tags r:id="rId4"/>
            </p:custDataLst>
          </p:nvPr>
        </p:nvSpPr>
        <p:spPr>
          <a:xfrm>
            <a:off x="4335780" y="179705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10" name="对角圆角矩形 9"/>
          <p:cNvSpPr/>
          <p:nvPr>
            <p:custDataLst>
              <p:tags r:id="rId5"/>
            </p:custDataLst>
          </p:nvPr>
        </p:nvSpPr>
        <p:spPr>
          <a:xfrm>
            <a:off x="772160" y="181419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11" name="对角圆角矩形 10"/>
          <p:cNvSpPr/>
          <p:nvPr>
            <p:custDataLst>
              <p:tags r:id="rId6"/>
            </p:custDataLst>
          </p:nvPr>
        </p:nvSpPr>
        <p:spPr>
          <a:xfrm>
            <a:off x="7931785" y="181864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2" name="标题 1"/>
          <p:cNvSpPr txBox="1"/>
          <p:nvPr>
            <p:custDataLst>
              <p:tags r:id="rId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3*m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3*m_h_f*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3*m_h_f*1_3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3*m_i*1_1"/>
  <p:tag name="KSO_WM_UNIT_CLEAR" val="1"/>
  <p:tag name="KSO_WM_UNIT_LAYERLEVEL" val="1_1"/>
  <p:tag name="KSO_WM_BEAUTIFY_FLAG" val="#wm#"/>
  <p:tag name="KSO_WM_DIAGRAM_GROUP_CODE" val="第十组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3*m_i*1_2"/>
  <p:tag name="KSO_WM_UNIT_CLEAR" val="1"/>
  <p:tag name="KSO_WM_UNIT_LAYERLEVEL" val="1_1"/>
  <p:tag name="KSO_WM_BEAUTIFY_FLAG" val="#wm#"/>
  <p:tag name="KSO_WM_DIAGRAM_GROUP_CODE" val="第十组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3*m_i*1_3"/>
  <p:tag name="KSO_WM_UNIT_CLEAR" val="1"/>
  <p:tag name="KSO_WM_UNIT_LAYERLEVEL" val="1_1"/>
  <p:tag name="KSO_WM_BEAUTIFY_FLAG" val="#wm#"/>
  <p:tag name="KSO_WM_DIAGRAM_GROUP_CODE" val="第十组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8.xml><?xml version="1.0" encoding="utf-8"?>
<p:tagLst xmlns:p="http://schemas.openxmlformats.org/presentationml/2006/main">
  <p:tag name="KSO_WM_SLIDE_ID" val="150995273"/>
  <p:tag name="KSO_WM_SLIDE_INDEX" val="12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61*142"/>
  <p:tag name="KSO_WM_SLIDE_SIZE" val="821*318"/>
  <p:tag name="KSO_WM_TEMPLATE_CATEGORY" val="preset"/>
  <p:tag name="KSO_WM_TEMPLATE_INDEX" val="1"/>
  <p:tag name="KSO_WM_TAG_VERSION" val="1.0"/>
  <p:tag name="KSO_WM_DIAGRAM_GROUP_CODE" val="第十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Kingsoft Office WPP</Application>
  <PresentationFormat>宽屏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2015-12-03T08:53:29Z</dcterms:created>
  <dcterms:modified xsi:type="dcterms:W3CDTF">2015-12-03T08:53:29Z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2052-10.1.0.5359</vt:lpwstr>
  </property>
</Properties>
</file>