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/>
          <p:cNvCxnSpPr/>
          <p:nvPr>
            <p:custDataLst>
              <p:tags r:id="rId1"/>
            </p:custDataLst>
          </p:nvPr>
        </p:nvCxnSpPr>
        <p:spPr>
          <a:xfrm>
            <a:off x="7740026" y="2144589"/>
            <a:ext cx="974316" cy="1226572"/>
          </a:xfrm>
          <a:prstGeom prst="straightConnector1">
            <a:avLst/>
          </a:prstGeom>
          <a:ln w="38100" cap="flat">
            <a:solidFill>
              <a:schemeClr val="bg2">
                <a:lumMod val="25000"/>
              </a:schemeClr>
            </a:solidFill>
            <a:miter lim="800000"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>
            <p:custDataLst>
              <p:tags r:id="rId2"/>
            </p:custDataLst>
          </p:nvPr>
        </p:nvCxnSpPr>
        <p:spPr>
          <a:xfrm flipV="1">
            <a:off x="5255895" y="4421915"/>
            <a:ext cx="1557655" cy="1742"/>
          </a:xfrm>
          <a:prstGeom prst="straightConnector1">
            <a:avLst/>
          </a:prstGeom>
          <a:ln w="38100" cap="flat">
            <a:solidFill>
              <a:schemeClr val="bg2">
                <a:lumMod val="50000"/>
              </a:schemeClr>
            </a:solidFill>
            <a:miter lim="800000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>
            <p:custDataLst>
              <p:tags r:id="rId3"/>
            </p:custDataLst>
          </p:nvPr>
        </p:nvCxnSpPr>
        <p:spPr>
          <a:xfrm flipV="1">
            <a:off x="3372794" y="1972019"/>
            <a:ext cx="892212" cy="1223324"/>
          </a:xfrm>
          <a:prstGeom prst="straightConnector1">
            <a:avLst/>
          </a:prstGeom>
          <a:ln w="38100" cap="flat">
            <a:solidFill>
              <a:schemeClr val="bg2">
                <a:lumMod val="75000"/>
              </a:schemeClr>
            </a:solidFill>
            <a:miter lim="800000"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2"/>
          <p:cNvSpPr txBox="1"/>
          <p:nvPr>
            <p:custDataLst>
              <p:tags r:id="rId4"/>
            </p:custDataLst>
          </p:nvPr>
        </p:nvSpPr>
        <p:spPr>
          <a:xfrm>
            <a:off x="4721902" y="864236"/>
            <a:ext cx="2719141" cy="16297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r>
              <a:rPr lang="zh-CN" altLang="en-US" smtClean="0"/>
              <a:t>请在此处添加文本</a:t>
            </a:r>
            <a:endParaRPr lang="zh-CN" altLang="en-US" dirty="0" smtClean="0"/>
          </a:p>
        </p:txBody>
      </p:sp>
      <p:sp>
        <p:nvSpPr>
          <p:cNvPr id="10" name="文本占位符 14"/>
          <p:cNvSpPr txBox="1"/>
          <p:nvPr>
            <p:custDataLst>
              <p:tags r:id="rId5"/>
            </p:custDataLst>
          </p:nvPr>
        </p:nvSpPr>
        <p:spPr>
          <a:xfrm>
            <a:off x="7441043" y="3610293"/>
            <a:ext cx="2719141" cy="163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r>
              <a:rPr lang="zh-CN" altLang="en-US" smtClean="0"/>
              <a:t>请在此处添加文本</a:t>
            </a:r>
            <a:endParaRPr lang="zh-CN" altLang="en-US" dirty="0" smtClean="0"/>
          </a:p>
        </p:txBody>
      </p:sp>
      <p:sp>
        <p:nvSpPr>
          <p:cNvPr id="11" name="文本占位符 3"/>
          <p:cNvSpPr txBox="1"/>
          <p:nvPr>
            <p:custDataLst>
              <p:tags r:id="rId6"/>
            </p:custDataLst>
          </p:nvPr>
        </p:nvSpPr>
        <p:spPr>
          <a:xfrm>
            <a:off x="2014605" y="3610293"/>
            <a:ext cx="2719141" cy="1629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r>
              <a:rPr lang="zh-CN" altLang="en-US" smtClean="0"/>
              <a:t>请在此处添加文本</a:t>
            </a:r>
            <a:endParaRPr lang="zh-CN" altLang="en-US" dirty="0" smtClean="0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1"/>
  <p:tag name="KSO_WM_UNIT_ID" val="150995278*q_i*1_1"/>
  <p:tag name="KSO_WM_UNIT_CLEAR" val="1"/>
  <p:tag name="KSO_WM_UNIT_LAYERLEVEL" val="1_1"/>
  <p:tag name="KSO_WM_BEAUTIFY_FLAG" val="#wm#"/>
  <p:tag name="KSO_WM_DIAGRAM_GROUP_CODE" val="第十一组"/>
</p:tagLst>
</file>

<file path=ppt/tags/tag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2"/>
  <p:tag name="KSO_WM_UNIT_ID" val="150995278*q_i*1_2"/>
  <p:tag name="KSO_WM_UNIT_CLEAR" val="1"/>
  <p:tag name="KSO_WM_UNIT_LAYERLEVEL" val="1_1"/>
  <p:tag name="KSO_WM_BEAUTIFY_FLAG" val="#wm#"/>
  <p:tag name="KSO_WM_DIAGRAM_GROUP_CODE" val="第十一组"/>
</p:tagLst>
</file>

<file path=ppt/tags/tag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3"/>
  <p:tag name="KSO_WM_UNIT_ID" val="150995278*q_i*1_3"/>
  <p:tag name="KSO_WM_UNIT_CLEAR" val="1"/>
  <p:tag name="KSO_WM_UNIT_LAYERLEVEL" val="1_1"/>
  <p:tag name="KSO_WM_BEAUTIFY_FLAG" val="#wm#"/>
  <p:tag name="KSO_WM_DIAGRAM_GROUP_CODE" val="第十一组"/>
</p:tagLst>
</file>

<file path=ppt/tags/tag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1_1"/>
  <p:tag name="KSO_WM_UNIT_ID" val="150995278*q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</p:tagLst>
</file>

<file path=ppt/tags/tag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2_1"/>
  <p:tag name="KSO_WM_UNIT_ID" val="150995278*q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</p:tagLst>
</file>

<file path=ppt/tags/tag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3_1"/>
  <p:tag name="KSO_WM_UNIT_ID" val="150995278*q_h_f*1_3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</p:tagLst>
</file>

<file path=ppt/tags/tag7.xml><?xml version="1.0" encoding="utf-8"?>
<p:tagLst xmlns:p="http://schemas.openxmlformats.org/presentationml/2006/main">
  <p:tag name="KSO_WM_SLIDE_ID" val="150995278"/>
  <p:tag name="KSO_WM_SLIDE_INDEX" val="13"/>
  <p:tag name="KSO_WM_SLIDE_ITEM_CNT" val="3"/>
  <p:tag name="KSO_WM_SLIDE_LAYOUT" val="q"/>
  <p:tag name="KSO_WM_SLIDE_LAYOUT_CNT" val="1"/>
  <p:tag name="KSO_WM_SLIDE_TYPE" val="text"/>
  <p:tag name="KSO_WM_BEAUTIFY_FLAG" val="#wm#"/>
  <p:tag name="KSO_WM_SLIDE_POSITION" val="159*68"/>
  <p:tag name="KSO_WM_SLIDE_SIZE" val="641*344"/>
  <p:tag name="KSO_WM_TEMPLATE_CATEGORY" val="preset"/>
  <p:tag name="KSO_WM_TEMPLATE_INDEX" val="1"/>
  <p:tag name="KSO_WM_TAG_VERSION" val="1.0"/>
  <p:tag name="KSO_WM_DIAGRAM_GROUP_CODE" val="第十一组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Kingsoft Office WPP</Application>
  <PresentationFormat>宽屏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kingsoft</cp:lastModifiedBy>
  <cp:revision>1</cp:revision>
  <dcterms:created xsi:type="dcterms:W3CDTF">2015-12-03T08:53:29Z</dcterms:created>
  <dcterms:modified xsi:type="dcterms:W3CDTF">2015-12-03T08:53:29Z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2052-10.1.0.5359</vt:lpwstr>
  </property>
</Properties>
</file>