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12"/>
          <p:cNvSpPr txBox="1"/>
          <p:nvPr>
            <p:custDataLst>
              <p:tags r:id="rId1"/>
            </p:custDataLst>
          </p:nvPr>
        </p:nvSpPr>
        <p:spPr>
          <a:xfrm>
            <a:off x="3762759" y="588596"/>
            <a:ext cx="6404219" cy="1478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pPr algn="l"/>
            <a:r>
              <a:rPr lang="zh-CN" altLang="en-US" smtClean="0"/>
              <a:t>请在此处添加文本</a:t>
            </a:r>
            <a:endParaRPr lang="zh-CN" altLang="en-US" dirty="0" smtClean="0"/>
          </a:p>
        </p:txBody>
      </p:sp>
      <p:sp>
        <p:nvSpPr>
          <p:cNvPr id="25" name="文本占位符 14"/>
          <p:cNvSpPr txBox="1"/>
          <p:nvPr>
            <p:custDataLst>
              <p:tags r:id="rId2"/>
            </p:custDataLst>
          </p:nvPr>
        </p:nvSpPr>
        <p:spPr>
          <a:xfrm>
            <a:off x="4206542" y="2525300"/>
            <a:ext cx="6404219" cy="14755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pPr algn="l"/>
            <a:r>
              <a:rPr lang="zh-CN" altLang="en-US" smtClean="0"/>
              <a:t>请在此处添加文本</a:t>
            </a:r>
            <a:endParaRPr lang="zh-CN" altLang="en-US" dirty="0" smtClean="0"/>
          </a:p>
        </p:txBody>
      </p:sp>
      <p:sp>
        <p:nvSpPr>
          <p:cNvPr id="30" name="文本占位符 3"/>
          <p:cNvSpPr txBox="1"/>
          <p:nvPr>
            <p:custDataLst>
              <p:tags r:id="rId3"/>
            </p:custDataLst>
          </p:nvPr>
        </p:nvSpPr>
        <p:spPr>
          <a:xfrm>
            <a:off x="3762758" y="4459264"/>
            <a:ext cx="6404219" cy="1478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pPr algn="l"/>
            <a:r>
              <a:rPr lang="zh-CN" altLang="en-US" smtClean="0"/>
              <a:t>请在此处添加文本</a:t>
            </a:r>
            <a:endParaRPr lang="zh-CN" altLang="en-US" dirty="0" smtClean="0"/>
          </a:p>
        </p:txBody>
      </p:sp>
      <p:grpSp>
        <p:nvGrpSpPr>
          <p:cNvPr id="21" name="组合 20"/>
          <p:cNvGrpSpPr/>
          <p:nvPr>
            <p:custDataLst>
              <p:tags r:id="rId4"/>
            </p:custDataLst>
          </p:nvPr>
        </p:nvGrpSpPr>
        <p:grpSpPr>
          <a:xfrm>
            <a:off x="-748530" y="805791"/>
            <a:ext cx="4881605" cy="4882536"/>
            <a:chOff x="-748530" y="805791"/>
            <a:chExt cx="4881605" cy="4882536"/>
          </a:xfrm>
        </p:grpSpPr>
        <p:sp>
          <p:nvSpPr>
            <p:cNvPr id="11" name="空心弧 10"/>
            <p:cNvSpPr/>
            <p:nvPr>
              <p:custDataLst>
                <p:tags r:id="rId5"/>
              </p:custDataLst>
            </p:nvPr>
          </p:nvSpPr>
          <p:spPr>
            <a:xfrm>
              <a:off x="-748525" y="805814"/>
              <a:ext cx="4881600" cy="4882506"/>
            </a:xfrm>
            <a:prstGeom prst="blockArc">
              <a:avLst>
                <a:gd name="adj1" fmla="val 16210286"/>
                <a:gd name="adj2" fmla="val 17512016"/>
                <a:gd name="adj3" fmla="val 357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2500"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空心弧 11"/>
            <p:cNvSpPr/>
            <p:nvPr>
              <p:custDataLst>
                <p:tags r:id="rId6"/>
              </p:custDataLst>
            </p:nvPr>
          </p:nvSpPr>
          <p:spPr>
            <a:xfrm>
              <a:off x="-748525" y="805805"/>
              <a:ext cx="4881595" cy="4882508"/>
            </a:xfrm>
            <a:prstGeom prst="blockArc">
              <a:avLst>
                <a:gd name="adj1" fmla="val 18900246"/>
                <a:gd name="adj2" fmla="val 20110341"/>
                <a:gd name="adj3" fmla="val 358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空心弧 12"/>
            <p:cNvSpPr/>
            <p:nvPr>
              <p:custDataLst>
                <p:tags r:id="rId7"/>
              </p:custDataLst>
            </p:nvPr>
          </p:nvSpPr>
          <p:spPr>
            <a:xfrm>
              <a:off x="-748525" y="805814"/>
              <a:ext cx="4881595" cy="4882513"/>
            </a:xfrm>
            <a:prstGeom prst="blockArc">
              <a:avLst>
                <a:gd name="adj1" fmla="val 10778"/>
                <a:gd name="adj2" fmla="val 1247093"/>
                <a:gd name="adj3" fmla="val 3729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空心弧 13"/>
            <p:cNvSpPr/>
            <p:nvPr>
              <p:custDataLst>
                <p:tags r:id="rId8"/>
              </p:custDataLst>
            </p:nvPr>
          </p:nvSpPr>
          <p:spPr>
            <a:xfrm>
              <a:off x="-748525" y="805814"/>
              <a:ext cx="4881595" cy="4882513"/>
            </a:xfrm>
            <a:prstGeom prst="blockArc">
              <a:avLst>
                <a:gd name="adj1" fmla="val 3833803"/>
                <a:gd name="adj2" fmla="val 5406301"/>
                <a:gd name="adj3" fmla="val 374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空心弧 16"/>
            <p:cNvSpPr/>
            <p:nvPr>
              <p:custDataLst>
                <p:tags r:id="rId9"/>
              </p:custDataLst>
            </p:nvPr>
          </p:nvSpPr>
          <p:spPr>
            <a:xfrm>
              <a:off x="-748525" y="805814"/>
              <a:ext cx="4881600" cy="4882506"/>
            </a:xfrm>
            <a:prstGeom prst="blockArc">
              <a:avLst>
                <a:gd name="adj1" fmla="val 17462665"/>
                <a:gd name="adj2" fmla="val 18889161"/>
                <a:gd name="adj3" fmla="val 361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空心弧 17"/>
            <p:cNvSpPr/>
            <p:nvPr>
              <p:custDataLst>
                <p:tags r:id="rId10"/>
              </p:custDataLst>
            </p:nvPr>
          </p:nvSpPr>
          <p:spPr>
            <a:xfrm>
              <a:off x="-748525" y="805813"/>
              <a:ext cx="4881595" cy="4882508"/>
            </a:xfrm>
            <a:prstGeom prst="blockArc">
              <a:avLst>
                <a:gd name="adj1" fmla="val 20116433"/>
                <a:gd name="adj2" fmla="val 21806"/>
                <a:gd name="adj3" fmla="val 367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空心弧 18"/>
            <p:cNvSpPr/>
            <p:nvPr>
              <p:custDataLst>
                <p:tags r:id="rId11"/>
              </p:custDataLst>
            </p:nvPr>
          </p:nvSpPr>
          <p:spPr>
            <a:xfrm>
              <a:off x="-748525" y="805800"/>
              <a:ext cx="4881595" cy="4882513"/>
            </a:xfrm>
            <a:prstGeom prst="blockArc">
              <a:avLst>
                <a:gd name="adj1" fmla="val 1232411"/>
                <a:gd name="adj2" fmla="val 2485176"/>
                <a:gd name="adj3" fmla="val 374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空心弧 19"/>
            <p:cNvSpPr/>
            <p:nvPr>
              <p:custDataLst>
                <p:tags r:id="rId12"/>
              </p:custDataLst>
            </p:nvPr>
          </p:nvSpPr>
          <p:spPr>
            <a:xfrm>
              <a:off x="-748530" y="805791"/>
              <a:ext cx="4881595" cy="4882513"/>
            </a:xfrm>
            <a:prstGeom prst="blockArc">
              <a:avLst>
                <a:gd name="adj1" fmla="val 2474093"/>
                <a:gd name="adj2" fmla="val 3842501"/>
                <a:gd name="adj3" fmla="val 38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文本占位符 7"/>
          <p:cNvSpPr txBox="1"/>
          <p:nvPr>
            <p:custDataLst>
              <p:tags r:id="rId13"/>
            </p:custDataLst>
          </p:nvPr>
        </p:nvSpPr>
        <p:spPr>
          <a:xfrm>
            <a:off x="838199" y="975115"/>
            <a:ext cx="3125667" cy="4543864"/>
          </a:xfrm>
          <a:prstGeom prst="flowChartDelay">
            <a:avLst/>
          </a:prstGeom>
          <a:ln>
            <a:noFill/>
          </a:ln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请在此处添加文本</a:t>
            </a:r>
            <a:endParaRPr lang="zh-CN" altLang="en-US" dirty="0" smtClean="0"/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2_1"/>
  <p:tag name="KSO_WM_UNIT_ID" val="150995283*n_h_f*1_2_1"/>
  <p:tag name="KSO_WM_UNIT_CLEAR" val="1"/>
  <p:tag name="KSO_WM_UNIT_LAYERLEVEL" val="1_1_1"/>
  <p:tag name="KSO_WM_UNIT_VALUE" val="51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</p:tagLst>
</file>

<file path=ppt/tags/tag1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6"/>
  <p:tag name="KSO_WM_UNIT_ID" val="150995283*n_i*1_6"/>
  <p:tag name="KSO_WM_UNIT_CLEAR" val="1"/>
  <p:tag name="KSO_WM_UNIT_LAYERLEVEL" val="1_1"/>
  <p:tag name="KSO_WM_BEAUTIFY_FLAG" val="#wm#"/>
  <p:tag name="KSO_WM_DIAGRAM_GROUP_CODE" val="第十二组"/>
</p:tagLst>
</file>

<file path=ppt/tags/tag1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7"/>
  <p:tag name="KSO_WM_UNIT_ID" val="150995283*n_i*1_7"/>
  <p:tag name="KSO_WM_UNIT_CLEAR" val="1"/>
  <p:tag name="KSO_WM_UNIT_LAYERLEVEL" val="1_1"/>
  <p:tag name="KSO_WM_BEAUTIFY_FLAG" val="#wm#"/>
  <p:tag name="KSO_WM_DIAGRAM_GROUP_CODE" val="第十二组"/>
</p:tagLst>
</file>

<file path=ppt/tags/tag1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8"/>
  <p:tag name="KSO_WM_UNIT_ID" val="150995283*n_i*1_8"/>
  <p:tag name="KSO_WM_UNIT_CLEAR" val="1"/>
  <p:tag name="KSO_WM_UNIT_LAYERLEVEL" val="1_1"/>
  <p:tag name="KSO_WM_BEAUTIFY_FLAG" val="#wm#"/>
  <p:tag name="KSO_WM_DIAGRAM_GROUP_CODE" val="第十二组"/>
</p:tagLst>
</file>

<file path=ppt/tags/tag1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1_1"/>
  <p:tag name="KSO_WM_UNIT_ID" val="150995283*n_h_f*1_1_1"/>
  <p:tag name="KSO_WM_UNIT_CLEAR" val="1"/>
  <p:tag name="KSO_WM_UNIT_LAYERLEVEL" val="1_1_1"/>
  <p:tag name="KSO_WM_UNIT_VALUE" val="88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</p:tagLst>
</file>

<file path=ppt/tags/tag14.xml><?xml version="1.0" encoding="utf-8"?>
<p:tagLst xmlns:p="http://schemas.openxmlformats.org/presentationml/2006/main">
  <p:tag name="KSO_WM_SLIDE_ID" val="150995283"/>
  <p:tag name="KSO_WM_SLIDE_INDEX" val="14"/>
  <p:tag name="KSO_WM_SLIDE_ITEM_CNT" val="4"/>
  <p:tag name="KSO_WM_SLIDE_LAYOUT" val="n"/>
  <p:tag name="KSO_WM_SLIDE_LAYOUT_CNT" val="1"/>
  <p:tag name="KSO_WM_SLIDE_TYPE" val="text"/>
  <p:tag name="KSO_WM_BEAUTIFY_FLAG" val="#wm#"/>
  <p:tag name="KSO_WM_SLIDE_POSITION" val="-59*46"/>
  <p:tag name="KSO_WM_SLIDE_SIZE" val="894*421"/>
  <p:tag name="KSO_WM_TEMPLATE_CATEGORY" val="preset"/>
  <p:tag name="KSO_WM_TEMPLATE_INDEX" val="1"/>
  <p:tag name="KSO_WM_TAG_VERSION" val="1.0"/>
  <p:tag name="KSO_WM_DIAGRAM_GROUP_CODE" val="第十二组"/>
</p:tagLst>
</file>

<file path=ppt/tags/tag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2_2"/>
  <p:tag name="KSO_WM_UNIT_ID" val="150995283*n_h_f*1_2_2"/>
  <p:tag name="KSO_WM_UNIT_CLEAR" val="1"/>
  <p:tag name="KSO_WM_UNIT_LAYERLEVEL" val="1_1_1"/>
  <p:tag name="KSO_WM_UNIT_VALUE" val="51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</p:tagLst>
</file>

<file path=ppt/tags/tag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2_3"/>
  <p:tag name="KSO_WM_UNIT_ID" val="150995283*n_h_f*1_2_3"/>
  <p:tag name="KSO_WM_UNIT_CLEAR" val="1"/>
  <p:tag name="KSO_WM_UNIT_LAYERLEVEL" val="1_1_1"/>
  <p:tag name="KSO_WM_UNIT_VALUE" val="51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83*i*3"/>
  <p:tag name="KSO_WM_TEMPLATE_CATEGORY" val="preset"/>
  <p:tag name="KSO_WM_TEMPLATE_INDEX" val="1"/>
</p:tagLst>
</file>

<file path=ppt/tags/tag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1"/>
  <p:tag name="KSO_WM_UNIT_ID" val="150995283*n_i*1_1"/>
  <p:tag name="KSO_WM_UNIT_CLEAR" val="1"/>
  <p:tag name="KSO_WM_UNIT_LAYERLEVEL" val="1_1"/>
  <p:tag name="KSO_WM_BEAUTIFY_FLAG" val="#wm#"/>
  <p:tag name="KSO_WM_DIAGRAM_GROUP_CODE" val="第十二组"/>
</p:tagLst>
</file>

<file path=ppt/tags/tag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2"/>
  <p:tag name="KSO_WM_UNIT_ID" val="150995283*n_i*1_2"/>
  <p:tag name="KSO_WM_UNIT_CLEAR" val="1"/>
  <p:tag name="KSO_WM_UNIT_LAYERLEVEL" val="1_1"/>
  <p:tag name="KSO_WM_BEAUTIFY_FLAG" val="#wm#"/>
  <p:tag name="KSO_WM_DIAGRAM_GROUP_CODE" val="第十二组"/>
</p:tagLst>
</file>

<file path=ppt/tags/tag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3"/>
  <p:tag name="KSO_WM_UNIT_ID" val="150995283*n_i*1_3"/>
  <p:tag name="KSO_WM_UNIT_CLEAR" val="1"/>
  <p:tag name="KSO_WM_UNIT_LAYERLEVEL" val="1_1"/>
  <p:tag name="KSO_WM_BEAUTIFY_FLAG" val="#wm#"/>
  <p:tag name="KSO_WM_DIAGRAM_GROUP_CODE" val="第十二组"/>
</p:tagLst>
</file>

<file path=ppt/tags/tag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4"/>
  <p:tag name="KSO_WM_UNIT_ID" val="150995283*n_i*1_4"/>
  <p:tag name="KSO_WM_UNIT_CLEAR" val="1"/>
  <p:tag name="KSO_WM_UNIT_LAYERLEVEL" val="1_1"/>
  <p:tag name="KSO_WM_BEAUTIFY_FLAG" val="#wm#"/>
  <p:tag name="KSO_WM_DIAGRAM_GROUP_CODE" val="第十二组"/>
</p:tagLst>
</file>

<file path=ppt/tags/tag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5"/>
  <p:tag name="KSO_WM_UNIT_ID" val="150995283*n_i*1_5"/>
  <p:tag name="KSO_WM_UNIT_CLEAR" val="1"/>
  <p:tag name="KSO_WM_UNIT_LAYERLEVEL" val="1_1"/>
  <p:tag name="KSO_WM_BEAUTIFY_FLAG" val="#wm#"/>
  <p:tag name="KSO_WM_DIAGRAM_GROUP_CODE" val="第十二组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Kingsoft Office WPP</Application>
  <PresentationFormat>宽屏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kingsoft</cp:lastModifiedBy>
  <cp:revision>1</cp:revision>
  <dcterms:created xsi:type="dcterms:W3CDTF">2015-12-03T08:53:30Z</dcterms:created>
  <dcterms:modified xsi:type="dcterms:W3CDTF">2015-12-03T08:53:30Z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2052-10.1.0.5359</vt:lpwstr>
  </property>
</Properties>
</file>