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0" cy="16002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0" y="457201"/>
            <a:ext cx="597058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请在此处添加标题</a:t>
            </a:r>
            <a:endParaRPr lang="zh-CN" altLang="en-US" dirty="0" smtClean="0"/>
          </a:p>
        </p:txBody>
      </p:sp>
      <p:sp>
        <p:nvSpPr>
          <p:cNvPr id="15" name="内容占位符 7"/>
          <p:cNvSpPr txBox="1"/>
          <p:nvPr>
            <p:custDataLst>
              <p:tags r:id="rId2"/>
            </p:custDataLst>
          </p:nvPr>
        </p:nvSpPr>
        <p:spPr>
          <a:xfrm>
            <a:off x="838200" y="1960014"/>
            <a:ext cx="4822114" cy="387301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请在此处添加文本</a:t>
            </a:r>
            <a:endParaRPr lang="zh-CN" altLang="en-US" dirty="0" smtClean="0"/>
          </a:p>
        </p:txBody>
      </p:sp>
      <p:sp>
        <p:nvSpPr>
          <p:cNvPr id="16" name="文本占位符 8"/>
          <p:cNvSpPr txBox="1"/>
          <p:nvPr>
            <p:custDataLst>
              <p:tags r:id="rId3"/>
            </p:custDataLst>
          </p:nvPr>
        </p:nvSpPr>
        <p:spPr>
          <a:xfrm>
            <a:off x="7849842" y="1869886"/>
            <a:ext cx="1871803" cy="173513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第一级</a:t>
            </a:r>
            <a:endParaRPr lang="zh-CN" altLang="en-US" dirty="0" smtClean="0"/>
          </a:p>
        </p:txBody>
      </p:sp>
      <p:sp>
        <p:nvSpPr>
          <p:cNvPr id="17" name="文本占位符 10"/>
          <p:cNvSpPr txBox="1"/>
          <p:nvPr>
            <p:custDataLst>
              <p:tags r:id="rId4"/>
            </p:custDataLst>
          </p:nvPr>
        </p:nvSpPr>
        <p:spPr>
          <a:xfrm>
            <a:off x="7248701" y="3594532"/>
            <a:ext cx="3074083" cy="1059103"/>
          </a:xfrm>
          <a:prstGeom prst="trapezoid">
            <a:avLst>
              <a:gd name="adj" fmla="val 57534"/>
            </a:avLst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第二级</a:t>
            </a:r>
            <a:endParaRPr lang="zh-CN" altLang="en-US" dirty="0" smtClean="0"/>
          </a:p>
        </p:txBody>
      </p:sp>
      <p:sp>
        <p:nvSpPr>
          <p:cNvPr id="18" name="文本占位符 14"/>
          <p:cNvSpPr txBox="1"/>
          <p:nvPr>
            <p:custDataLst>
              <p:tags r:id="rId5"/>
            </p:custDataLst>
          </p:nvPr>
        </p:nvSpPr>
        <p:spPr>
          <a:xfrm>
            <a:off x="6562882" y="4643143"/>
            <a:ext cx="4450111" cy="1189881"/>
          </a:xfrm>
          <a:prstGeom prst="trapezoid">
            <a:avLst>
              <a:gd name="adj" fmla="val 5898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第三级</a:t>
            </a:r>
            <a:endParaRPr lang="zh-CN" altLang="en-US" dirty="0" smtClean="0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87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f"/>
  <p:tag name="KSO_WM_UNIT_INDEX" val="1"/>
  <p:tag name="KSO_WM_UNIT_ID" val="150995287*f*1"/>
  <p:tag name="KSO_WM_UNIT_CLEAR" val="1"/>
  <p:tag name="KSO_WM_UNIT_LAYERLEVEL" val="1"/>
  <p:tag name="KSO_WM_UNIT_VALUE" val="130"/>
  <p:tag name="KSO_WM_UNIT_HIGHLIGHT" val="0"/>
  <p:tag name="KSO_WM_UNIT_COMPATIBLE" val="0"/>
  <p:tag name="KSO_WM_UNIT_PRESET_TEXT" val="请在此处添加文本"/>
  <p:tag name="KSO_WM_BEAUTIFY_FLAG" val="#wm#"/>
</p:tagLst>
</file>

<file path=ppt/tags/tag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o_h_f"/>
  <p:tag name="KSO_WM_UNIT_INDEX" val="1_1_1"/>
  <p:tag name="KSO_WM_UNIT_ID" val="150995287*o_h_f*1_1_1"/>
  <p:tag name="KSO_WM_UNIT_CLEAR" val="1"/>
  <p:tag name="KSO_WM_UNIT_LAYERLEVEL" val="1_1_1"/>
  <p:tag name="KSO_WM_UNIT_VALUE" val="36"/>
  <p:tag name="KSO_WM_UNIT_HIGHLIGHT" val="0"/>
  <p:tag name="KSO_WM_UNIT_COMPATIBLE" val="0"/>
  <p:tag name="KSO_WM_UNIT_PRESET_TEXT" val="第一级"/>
  <p:tag name="KSO_WM_BEAUTIFY_FLAG" val="#wm#"/>
  <p:tag name="KSO_WM_DIAGRAM_GROUP_CODE" val="第十三组"/>
</p:tagLst>
</file>

<file path=ppt/tags/tag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o_h_f"/>
  <p:tag name="KSO_WM_UNIT_INDEX" val="1_2_1"/>
  <p:tag name="KSO_WM_UNIT_ID" val="150995287*o_h_f*1_2_1"/>
  <p:tag name="KSO_WM_UNIT_CLEAR" val="1"/>
  <p:tag name="KSO_WM_UNIT_LAYERLEVEL" val="1_1_1"/>
  <p:tag name="KSO_WM_UNIT_VALUE" val="33"/>
  <p:tag name="KSO_WM_UNIT_HIGHLIGHT" val="0"/>
  <p:tag name="KSO_WM_UNIT_COMPATIBLE" val="0"/>
  <p:tag name="KSO_WM_UNIT_PRESET_TEXT" val="第二级"/>
  <p:tag name="KSO_WM_BEAUTIFY_FLAG" val="#wm#"/>
  <p:tag name="KSO_WM_DIAGRAM_GROUP_CODE" val="第十三组"/>
</p:tagLst>
</file>

<file path=ppt/tags/tag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o_h_f"/>
  <p:tag name="KSO_WM_UNIT_INDEX" val="1_3_1"/>
  <p:tag name="KSO_WM_UNIT_ID" val="150995287*o_h_f*1_3_1"/>
  <p:tag name="KSO_WM_UNIT_CLEAR" val="1"/>
  <p:tag name="KSO_WM_UNIT_LAYERLEVEL" val="1_1_1"/>
  <p:tag name="KSO_WM_UNIT_VALUE" val="64"/>
  <p:tag name="KSO_WM_UNIT_HIGHLIGHT" val="0"/>
  <p:tag name="KSO_WM_UNIT_COMPATIBLE" val="0"/>
  <p:tag name="KSO_WM_UNIT_PRESET_TEXT" val="第三级"/>
  <p:tag name="KSO_WM_BEAUTIFY_FLAG" val="#wm#"/>
  <p:tag name="KSO_WM_DIAGRAM_GROUP_CODE" val="第十三组"/>
</p:tagLst>
</file>

<file path=ppt/tags/tag6.xml><?xml version="1.0" encoding="utf-8"?>
<p:tagLst xmlns:p="http://schemas.openxmlformats.org/presentationml/2006/main">
  <p:tag name="KSO_WM_SLIDE_ID" val="150995287"/>
  <p:tag name="KSO_WM_SLIDE_INDEX" val="15"/>
  <p:tag name="KSO_WM_SLIDE_ITEM_CNT" val="4"/>
  <p:tag name="KSO_WM_SLIDE_LAYOUT" val="a_f_o"/>
  <p:tag name="KSO_WM_SLIDE_LAYOUT_CNT" val="1_1_1"/>
  <p:tag name="KSO_WM_SLIDE_TYPE" val="text"/>
  <p:tag name="KSO_WM_BEAUTIFY_FLAG" val="#wm#"/>
  <p:tag name="KSO_WM_SLIDE_POSITION" val="66*147"/>
  <p:tag name="KSO_WM_SLIDE_SIZE" val="801*313"/>
  <p:tag name="KSO_WM_TEMPLATE_CATEGORY" val="preset"/>
  <p:tag name="KSO_WM_TEMPLATE_INDEX" val="1"/>
  <p:tag name="KSO_WM_TAG_VERSION" val="1.0"/>
  <p:tag name="KSO_WM_DIAGRAM_GROUP_CODE" val="第十三组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Kingsoft Office WPP</Application>
  <PresentationFormat>宽屏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kingsoft</cp:lastModifiedBy>
  <cp:revision>1</cp:revision>
  <dcterms:created xsi:type="dcterms:W3CDTF">2015-12-03T08:53:30Z</dcterms:created>
  <dcterms:modified xsi:type="dcterms:W3CDTF">2015-12-03T08:53:30Z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2052-10.1.0.5359</vt:lpwstr>
  </property>
</Properties>
</file>