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461994" y="2405270"/>
            <a:ext cx="73735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148757" y="1947519"/>
            <a:ext cx="0" cy="9155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461994" y="2405270"/>
            <a:ext cx="0" cy="457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V="1">
            <a:off x="9835520" y="2405270"/>
            <a:ext cx="0" cy="457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6"/>
          <p:cNvSpPr txBox="1"/>
          <p:nvPr>
            <p:custDataLst>
              <p:tags r:id="rId5"/>
            </p:custDataLst>
          </p:nvPr>
        </p:nvSpPr>
        <p:spPr>
          <a:xfrm>
            <a:off x="2809071" y="576333"/>
            <a:ext cx="6679372" cy="13711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1" name="文本占位符 8"/>
          <p:cNvSpPr txBox="1"/>
          <p:nvPr>
            <p:custDataLst>
              <p:tags r:id="rId6"/>
            </p:custDataLst>
          </p:nvPr>
        </p:nvSpPr>
        <p:spPr>
          <a:xfrm>
            <a:off x="1093994" y="2863022"/>
            <a:ext cx="2736000" cy="342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2" name="文本占位符 10"/>
          <p:cNvSpPr txBox="1"/>
          <p:nvPr>
            <p:custDataLst>
              <p:tags r:id="rId7"/>
            </p:custDataLst>
          </p:nvPr>
        </p:nvSpPr>
        <p:spPr>
          <a:xfrm>
            <a:off x="4780757" y="2863021"/>
            <a:ext cx="2736000" cy="342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3" name="文本占位符 12"/>
          <p:cNvSpPr txBox="1"/>
          <p:nvPr>
            <p:custDataLst>
              <p:tags r:id="rId8"/>
            </p:custDataLst>
          </p:nvPr>
        </p:nvSpPr>
        <p:spPr>
          <a:xfrm>
            <a:off x="8467520" y="2863021"/>
            <a:ext cx="2736000" cy="342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i"/>
  <p:tag name="KSO_WM_UNIT_INDEX" val="1_1"/>
  <p:tag name="KSO_WM_UNIT_ID" val="150995289*p_i*1_1"/>
  <p:tag name="KSO_WM_UNIT_CLEAR" val="1"/>
  <p:tag name="KSO_WM_UNIT_LAYERLEVEL" val="1_1"/>
  <p:tag name="KSO_WM_BEAUTIFY_FLAG" val="#wm#"/>
  <p:tag name="KSO_WM_DIAGRAM_GROUP_CODE" val="第十四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i"/>
  <p:tag name="KSO_WM_UNIT_INDEX" val="1_2"/>
  <p:tag name="KSO_WM_UNIT_ID" val="150995289*p_i*1_2"/>
  <p:tag name="KSO_WM_UNIT_CLEAR" val="1"/>
  <p:tag name="KSO_WM_UNIT_LAYERLEVEL" val="1_1"/>
  <p:tag name="KSO_WM_BEAUTIFY_FLAG" val="#wm#"/>
  <p:tag name="KSO_WM_DIAGRAM_GROUP_CODE" val="第十四组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i"/>
  <p:tag name="KSO_WM_UNIT_INDEX" val="1_3"/>
  <p:tag name="KSO_WM_UNIT_ID" val="150995289*p_i*1_3"/>
  <p:tag name="KSO_WM_UNIT_CLEAR" val="1"/>
  <p:tag name="KSO_WM_UNIT_LAYERLEVEL" val="1_1"/>
  <p:tag name="KSO_WM_BEAUTIFY_FLAG" val="#wm#"/>
  <p:tag name="KSO_WM_DIAGRAM_GROUP_CODE" val="第十四组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i"/>
  <p:tag name="KSO_WM_UNIT_INDEX" val="1_4"/>
  <p:tag name="KSO_WM_UNIT_ID" val="150995289*p_i*1_4"/>
  <p:tag name="KSO_WM_UNIT_CLEAR" val="1"/>
  <p:tag name="KSO_WM_UNIT_LAYERLEVEL" val="1_1"/>
  <p:tag name="KSO_WM_BEAUTIFY_FLAG" val="#wm#"/>
  <p:tag name="KSO_WM_DIAGRAM_GROUP_CODE" val="第十四组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h_f"/>
  <p:tag name="KSO_WM_UNIT_INDEX" val="1_1_1"/>
  <p:tag name="KSO_WM_UNIT_ID" val="150995289*p_h_f*1_1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" val="请在此处添加文本"/>
  <p:tag name="KSO_WM_BEAUTIFY_FLAG" val="#wm#"/>
  <p:tag name="KSO_WM_DIAGRAM_GROUP_CODE" val="第十四组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h_f"/>
  <p:tag name="KSO_WM_UNIT_INDEX" val="1_2_1"/>
  <p:tag name="KSO_WM_UNIT_ID" val="150995289*p_h_f*1_2_1"/>
  <p:tag name="KSO_WM_UNIT_CLEAR" val="1"/>
  <p:tag name="KSO_WM_UNIT_LAYERLEVEL" val="1_1_1"/>
  <p:tag name="KSO_WM_UNIT_VALUE" val="56"/>
  <p:tag name="KSO_WM_UNIT_HIGHLIGHT" val="0"/>
  <p:tag name="KSO_WM_UNIT_COMPATIBLE" val="0"/>
  <p:tag name="KSO_WM_UNIT_PRESET_TEXT" val="请在此处添加文本"/>
  <p:tag name="KSO_WM_BEAUTIFY_FLAG" val="#wm#"/>
  <p:tag name="KSO_WM_DIAGRAM_GROUP_CODE" val="第十四组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h_f"/>
  <p:tag name="KSO_WM_UNIT_INDEX" val="1_2_2"/>
  <p:tag name="KSO_WM_UNIT_ID" val="150995289*p_h_f*1_2_2"/>
  <p:tag name="KSO_WM_UNIT_CLEAR" val="1"/>
  <p:tag name="KSO_WM_UNIT_LAYERLEVEL" val="1_1_1"/>
  <p:tag name="KSO_WM_UNIT_VALUE" val="56"/>
  <p:tag name="KSO_WM_UNIT_HIGHLIGHT" val="0"/>
  <p:tag name="KSO_WM_UNIT_COMPATIBLE" val="0"/>
  <p:tag name="KSO_WM_UNIT_PRESET_TEXT" val="请在此处添加文本"/>
  <p:tag name="KSO_WM_BEAUTIFY_FLAG" val="#wm#"/>
  <p:tag name="KSO_WM_DIAGRAM_GROUP_CODE" val="第十四组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h_f"/>
  <p:tag name="KSO_WM_UNIT_INDEX" val="1_2_3"/>
  <p:tag name="KSO_WM_UNIT_ID" val="150995289*p_h_f*1_2_3"/>
  <p:tag name="KSO_WM_UNIT_CLEAR" val="1"/>
  <p:tag name="KSO_WM_UNIT_LAYERLEVEL" val="1_1_1"/>
  <p:tag name="KSO_WM_UNIT_VALUE" val="56"/>
  <p:tag name="KSO_WM_UNIT_HIGHLIGHT" val="0"/>
  <p:tag name="KSO_WM_UNIT_COMPATIBLE" val="0"/>
  <p:tag name="KSO_WM_UNIT_PRESET_TEXT" val="请在此处添加文本"/>
  <p:tag name="KSO_WM_BEAUTIFY_FLAG" val="#wm#"/>
  <p:tag name="KSO_WM_DIAGRAM_GROUP_CODE" val="第十四组"/>
</p:tagLst>
</file>

<file path=ppt/tags/tag9.xml><?xml version="1.0" encoding="utf-8"?>
<p:tagLst xmlns:p="http://schemas.openxmlformats.org/presentationml/2006/main">
  <p:tag name="KSO_WM_SLIDE_ID" val="150995289"/>
  <p:tag name="KSO_WM_SLIDE_INDEX" val="16"/>
  <p:tag name="KSO_WM_SLIDE_ITEM_CNT" val="4"/>
  <p:tag name="KSO_WM_SLIDE_LAYOUT" val="p"/>
  <p:tag name="KSO_WM_SLIDE_LAYOUT_CNT" val="1"/>
  <p:tag name="KSO_WM_SLIDE_TYPE" val="text"/>
  <p:tag name="KSO_WM_BEAUTIFY_FLAG" val="#wm#"/>
  <p:tag name="KSO_WM_SLIDE_POSITION" val="86*45"/>
  <p:tag name="KSO_WM_SLIDE_SIZE" val="796*449"/>
  <p:tag name="KSO_WM_TEMPLATE_CATEGORY" val="preset"/>
  <p:tag name="KSO_WM_TEMPLATE_INDEX" val="1"/>
  <p:tag name="KSO_WM_TAG_VERSION" val="1.0"/>
  <p:tag name="KSO_WM_DIAGRAM_GROUP_CODE" val="第十四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2015-12-03T08:53:30Z</dcterms:created>
  <dcterms:modified xsi:type="dcterms:W3CDTF">2015-12-03T08:53:31Z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2052-10.1.0.5359</vt:lpwstr>
  </property>
</Properties>
</file>