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>
            <p:custDataLst>
              <p:tags r:id="rId1"/>
            </p:custDataLst>
          </p:nvPr>
        </p:nvSpPr>
        <p:spPr>
          <a:xfrm>
            <a:off x="839787" y="391011"/>
            <a:ext cx="10514012" cy="9821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13" name="文本占位符 8"/>
          <p:cNvSpPr txBox="1"/>
          <p:nvPr>
            <p:custDataLst>
              <p:tags r:id="rId2"/>
            </p:custDataLst>
          </p:nvPr>
        </p:nvSpPr>
        <p:spPr>
          <a:xfrm>
            <a:off x="838201" y="1552353"/>
            <a:ext cx="1936800" cy="1545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smtClean="0">
                <a:latin typeface="+mj-lt"/>
                <a:ea typeface="+mj-ea"/>
                <a:cs typeface="+mj-cs"/>
              </a:rPr>
              <a:t>小标题</a:t>
            </a:r>
            <a:endParaRPr lang="zh-CN" altLang="en-US" sz="26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4" name="文本占位符 10"/>
          <p:cNvSpPr txBox="1"/>
          <p:nvPr>
            <p:custDataLst>
              <p:tags r:id="rId3"/>
            </p:custDataLst>
          </p:nvPr>
        </p:nvSpPr>
        <p:spPr>
          <a:xfrm>
            <a:off x="2900492" y="1549098"/>
            <a:ext cx="6070599" cy="1548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smtClean="0"/>
              <a:t>请在此处添加文本</a:t>
            </a:r>
            <a:endParaRPr lang="zh-CN" altLang="en-US" sz="2600" dirty="0" smtClean="0"/>
          </a:p>
        </p:txBody>
      </p:sp>
      <p:sp>
        <p:nvSpPr>
          <p:cNvPr id="15" name="文本占位符 9"/>
          <p:cNvSpPr txBox="1"/>
          <p:nvPr>
            <p:custDataLst>
              <p:tags r:id="rId4"/>
            </p:custDataLst>
          </p:nvPr>
        </p:nvSpPr>
        <p:spPr>
          <a:xfrm>
            <a:off x="838201" y="3178003"/>
            <a:ext cx="1936800" cy="154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smtClean="0">
                <a:latin typeface="+mj-lt"/>
                <a:ea typeface="+mj-ea"/>
                <a:cs typeface="+mj-cs"/>
              </a:rPr>
              <a:t>小标题</a:t>
            </a:r>
            <a:endParaRPr lang="zh-CN" altLang="en-US" sz="26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6" name="文本占位符 11"/>
          <p:cNvSpPr txBox="1"/>
          <p:nvPr>
            <p:custDataLst>
              <p:tags r:id="rId5"/>
            </p:custDataLst>
          </p:nvPr>
        </p:nvSpPr>
        <p:spPr>
          <a:xfrm>
            <a:off x="2900491" y="3178003"/>
            <a:ext cx="6070599" cy="154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smtClean="0"/>
              <a:t>请在此处添加文本</a:t>
            </a:r>
            <a:endParaRPr lang="zh-CN" altLang="en-US" sz="2600" dirty="0" smtClean="0"/>
          </a:p>
        </p:txBody>
      </p:sp>
      <p:sp>
        <p:nvSpPr>
          <p:cNvPr id="17" name="文本占位符 14"/>
          <p:cNvSpPr txBox="1"/>
          <p:nvPr>
            <p:custDataLst>
              <p:tags r:id="rId6"/>
            </p:custDataLst>
          </p:nvPr>
        </p:nvSpPr>
        <p:spPr>
          <a:xfrm>
            <a:off x="838201" y="4806721"/>
            <a:ext cx="1936800" cy="15420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smtClean="0">
                <a:latin typeface="+mj-lt"/>
                <a:ea typeface="+mj-ea"/>
                <a:cs typeface="+mj-cs"/>
              </a:rPr>
              <a:t>小标题</a:t>
            </a:r>
            <a:endParaRPr lang="zh-CN" altLang="en-US" sz="26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8" name="文本占位符 16"/>
          <p:cNvSpPr txBox="1"/>
          <p:nvPr>
            <p:custDataLst>
              <p:tags r:id="rId7"/>
            </p:custDataLst>
          </p:nvPr>
        </p:nvSpPr>
        <p:spPr>
          <a:xfrm>
            <a:off x="2900490" y="4806267"/>
            <a:ext cx="6070599" cy="15378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smtClean="0"/>
              <a:t>请在此处添加文本</a:t>
            </a:r>
            <a:endParaRPr lang="zh-CN" altLang="en-US" sz="2600" dirty="0" smtClean="0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78" y="1549098"/>
            <a:ext cx="2255333" cy="15482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77" y="3172429"/>
            <a:ext cx="2255333" cy="154825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77" y="4806267"/>
            <a:ext cx="2255333" cy="1548256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d"/>
  <p:tag name="KSO_WM_UNIT_INDEX" val="1_3_1"/>
  <p:tag name="KSO_WM_UNIT_ID" val="150995215*l_h_d*1_3_1"/>
  <p:tag name="KSO_WM_UNIT_CLEAR" val="0"/>
  <p:tag name="KSO_WM_UNIT_LAYERLEVEL" val="1_1_1"/>
  <p:tag name="KSO_WM_UNIT_VALUE" val="430*626"/>
  <p:tag name="KSO_WM_UNIT_HIGHLIGHT" val="0"/>
  <p:tag name="KSO_WM_UNIT_COMPATIBLE" val="0"/>
  <p:tag name="KSO_WM_BEAUTIFY_FLAG" val="#wm#"/>
  <p:tag name="KSO_WM_DIAGRAM_GROUP_CODE" val="第十五组"/>
</p:tagLst>
</file>

<file path=ppt/tags/tag11.xml><?xml version="1.0" encoding="utf-8"?>
<p:tagLst xmlns:p="http://schemas.openxmlformats.org/presentationml/2006/main">
  <p:tag name="KSO_WM_SLIDE_ID" val="150995215"/>
  <p:tag name="KSO_WM_SLIDE_INDEX" val="17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66*122"/>
  <p:tag name="KSO_WM_SLIDE_SIZE" val="828*378"/>
  <p:tag name="KSO_WM_TEMPLATE_CATEGORY" val="preset"/>
  <p:tag name="KSO_WM_TEMPLATE_INDEX" val="1"/>
  <p:tag name="KSO_WM_TAG_VERSION" val="1.0"/>
  <p:tag name="KSO_WM_DIAGRAM_GROUP_CODE" val="第十五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a"/>
  <p:tag name="KSO_WM_UNIT_INDEX" val="1_1_1"/>
  <p:tag name="KSO_WM_UNIT_ID" val="150995215*l_h_a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第十五组"/>
  <p:tag name="KSO_WM_UNIT_PRESET_TEXT" val="小标题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15*l_h_f*1_1_1"/>
  <p:tag name="KSO_WM_UNIT_CLEAR" val="1"/>
  <p:tag name="KSO_WM_UNIT_LAYERLEVEL" val="1_1_1"/>
  <p:tag name="KSO_WM_UNIT_VALUE" val="68"/>
  <p:tag name="KSO_WM_UNIT_HIGHLIGHT" val="0"/>
  <p:tag name="KSO_WM_UNIT_COMPATIBLE" val="0"/>
  <p:tag name="KSO_WM_BEAUTIFY_FLAG" val="#wm#"/>
  <p:tag name="KSO_WM_DIAGRAM_GROUP_CODE" val="第十五组"/>
  <p:tag name="KSO_WM_UNIT_PRESET_TEXT" val="请在此处添加文本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a"/>
  <p:tag name="KSO_WM_UNIT_INDEX" val="1_2_1"/>
  <p:tag name="KSO_WM_UNIT_ID" val="150995215*l_h_a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第十五组"/>
  <p:tag name="KSO_WM_UNIT_PRESET_TEXT" val="小标题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15*l_h_f*1_2_1"/>
  <p:tag name="KSO_WM_UNIT_CLEAR" val="1"/>
  <p:tag name="KSO_WM_UNIT_LAYERLEVEL" val="1_1_1"/>
  <p:tag name="KSO_WM_UNIT_VALUE" val="68"/>
  <p:tag name="KSO_WM_UNIT_HIGHLIGHT" val="0"/>
  <p:tag name="KSO_WM_UNIT_COMPATIBLE" val="0"/>
  <p:tag name="KSO_WM_BEAUTIFY_FLAG" val="#wm#"/>
  <p:tag name="KSO_WM_DIAGRAM_GROUP_CODE" val="第十五组"/>
  <p:tag name="KSO_WM_UNIT_PRESET_TEXT" val="请在此处添加文本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a"/>
  <p:tag name="KSO_WM_UNIT_INDEX" val="1_3_1"/>
  <p:tag name="KSO_WM_UNIT_ID" val="150995215*l_h_a*1_3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第十五组"/>
  <p:tag name="KSO_WM_UNIT_PRESET_TEXT" val="小标题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15*l_h_f*1_3_1"/>
  <p:tag name="KSO_WM_UNIT_CLEAR" val="1"/>
  <p:tag name="KSO_WM_UNIT_LAYERLEVEL" val="1_1_1"/>
  <p:tag name="KSO_WM_UNIT_VALUE" val="68"/>
  <p:tag name="KSO_WM_UNIT_HIGHLIGHT" val="0"/>
  <p:tag name="KSO_WM_UNIT_COMPATIBLE" val="0"/>
  <p:tag name="KSO_WM_BEAUTIFY_FLAG" val="#wm#"/>
  <p:tag name="KSO_WM_DIAGRAM_GROUP_CODE" val="第十五组"/>
  <p:tag name="KSO_WM_UNIT_PRESET_TEXT" val="请在此处添加文本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d"/>
  <p:tag name="KSO_WM_UNIT_INDEX" val="1_1_1"/>
  <p:tag name="KSO_WM_UNIT_ID" val="150995215*l_h_d*1_1_1"/>
  <p:tag name="KSO_WM_UNIT_CLEAR" val="0"/>
  <p:tag name="KSO_WM_UNIT_LAYERLEVEL" val="1_1_1"/>
  <p:tag name="KSO_WM_UNIT_VALUE" val="430*626"/>
  <p:tag name="KSO_WM_UNIT_HIGHLIGHT" val="0"/>
  <p:tag name="KSO_WM_UNIT_COMPATIBLE" val="0"/>
  <p:tag name="KSO_WM_BEAUTIFY_FLAG" val="#wm#"/>
  <p:tag name="KSO_WM_DIAGRAM_GROUP_CODE" val="第十五组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d"/>
  <p:tag name="KSO_WM_UNIT_INDEX" val="1_2_1"/>
  <p:tag name="KSO_WM_UNIT_ID" val="150995215*l_h_d*1_2_1"/>
  <p:tag name="KSO_WM_UNIT_CLEAR" val="0"/>
  <p:tag name="KSO_WM_UNIT_LAYERLEVEL" val="1_1_1"/>
  <p:tag name="KSO_WM_UNIT_VALUE" val="430*626"/>
  <p:tag name="KSO_WM_UNIT_HIGHLIGHT" val="0"/>
  <p:tag name="KSO_WM_UNIT_COMPATIBLE" val="0"/>
  <p:tag name="KSO_WM_BEAUTIFY_FLAG" val="#wm#"/>
  <p:tag name="KSO_WM_DIAGRAM_GROUP_CODE" val="第十五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Kingsoft Office WPP</Application>
  <PresentationFormat>宽屏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2015-12-12T11:01:46Z</dcterms:created>
  <dcterms:modified xsi:type="dcterms:W3CDTF">2015-12-12T11:01:47Z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2052-10.1.0.5424</vt:lpwstr>
  </property>
</Properties>
</file>