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0"/>
          <p:cNvSpPr txBox="1"/>
          <p:nvPr>
            <p:custDataLst>
              <p:tags r:id="rId1"/>
            </p:custDataLst>
          </p:nvPr>
        </p:nvSpPr>
        <p:spPr>
          <a:xfrm>
            <a:off x="5321300" y="787467"/>
            <a:ext cx="1428750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小标题</a:t>
            </a:r>
            <a:endParaRPr lang="zh-CN" altLang="en-US" b="1" dirty="0" smtClean="0"/>
          </a:p>
        </p:txBody>
      </p:sp>
      <p:sp>
        <p:nvSpPr>
          <p:cNvPr id="18" name="文本占位符 9"/>
          <p:cNvSpPr txBox="1"/>
          <p:nvPr>
            <p:custDataLst>
              <p:tags r:id="rId2"/>
            </p:custDataLst>
          </p:nvPr>
        </p:nvSpPr>
        <p:spPr>
          <a:xfrm>
            <a:off x="5321300" y="2691220"/>
            <a:ext cx="1428750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小标题</a:t>
            </a:r>
            <a:endParaRPr lang="zh-CN" altLang="en-US" b="1" dirty="0" smtClean="0"/>
          </a:p>
        </p:txBody>
      </p:sp>
      <p:sp>
        <p:nvSpPr>
          <p:cNvPr id="19" name="文本占位符 11"/>
          <p:cNvSpPr txBox="1"/>
          <p:nvPr>
            <p:custDataLst>
              <p:tags r:id="rId3"/>
            </p:custDataLst>
          </p:nvPr>
        </p:nvSpPr>
        <p:spPr>
          <a:xfrm>
            <a:off x="5321300" y="4604840"/>
            <a:ext cx="1428606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小标题</a:t>
            </a:r>
            <a:endParaRPr lang="zh-CN" altLang="en-US" b="1" dirty="0" smtClean="0"/>
          </a:p>
        </p:txBody>
      </p:sp>
      <p:sp>
        <p:nvSpPr>
          <p:cNvPr id="20" name="文本占位符 14"/>
          <p:cNvSpPr txBox="1"/>
          <p:nvPr>
            <p:custDataLst>
              <p:tags r:id="rId4"/>
            </p:custDataLst>
          </p:nvPr>
        </p:nvSpPr>
        <p:spPr>
          <a:xfrm>
            <a:off x="711804" y="787467"/>
            <a:ext cx="4320000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21" name="文本占位符 12"/>
          <p:cNvSpPr txBox="1"/>
          <p:nvPr>
            <p:custDataLst>
              <p:tags r:id="rId5"/>
            </p:custDataLst>
          </p:nvPr>
        </p:nvSpPr>
        <p:spPr>
          <a:xfrm>
            <a:off x="7039546" y="787467"/>
            <a:ext cx="4320000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22" name="文本占位符 17"/>
          <p:cNvSpPr txBox="1"/>
          <p:nvPr>
            <p:custDataLst>
              <p:tags r:id="rId6"/>
            </p:custDataLst>
          </p:nvPr>
        </p:nvSpPr>
        <p:spPr>
          <a:xfrm>
            <a:off x="711804" y="2691220"/>
            <a:ext cx="4320000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23" name="文本占位符 2"/>
          <p:cNvSpPr txBox="1"/>
          <p:nvPr>
            <p:custDataLst>
              <p:tags r:id="rId7"/>
            </p:custDataLst>
          </p:nvPr>
        </p:nvSpPr>
        <p:spPr>
          <a:xfrm>
            <a:off x="7033800" y="2691220"/>
            <a:ext cx="4320000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24" name="文本占位符 7"/>
          <p:cNvSpPr txBox="1"/>
          <p:nvPr>
            <p:custDataLst>
              <p:tags r:id="rId8"/>
            </p:custDataLst>
          </p:nvPr>
        </p:nvSpPr>
        <p:spPr>
          <a:xfrm>
            <a:off x="711804" y="4604840"/>
            <a:ext cx="4319856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  <p:sp>
        <p:nvSpPr>
          <p:cNvPr id="25" name="文本占位符 13"/>
          <p:cNvSpPr txBox="1"/>
          <p:nvPr>
            <p:custDataLst>
              <p:tags r:id="rId9"/>
            </p:custDataLst>
          </p:nvPr>
        </p:nvSpPr>
        <p:spPr>
          <a:xfrm>
            <a:off x="7039546" y="4594973"/>
            <a:ext cx="4314254" cy="169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请在此处添加文本</a:t>
            </a:r>
            <a:endParaRPr lang="zh-CN" altLang="en-US" dirty="0" smtClean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u"/>
  <p:tag name="KSO_WM_UNIT_INDEX" val="1_1"/>
  <p:tag name="KSO_WM_UNIT_ID" val="150995217*r_u*1_1"/>
  <p:tag name="KSO_WM_UNIT_CLEAR" val="1"/>
  <p:tag name="KSO_WM_UNIT_LAYERLEVEL" val="1_1"/>
  <p:tag name="KSO_WM_UNIT_DIAGRAM_CONTRAST_TITLE_CNT" val="2"/>
  <p:tag name="KSO_WM_UNIT_DIAGRAM_DIMENSION_TITLE_CNT" val="3"/>
  <p:tag name="KSO_WM_UNIT_VALUE" val="12"/>
  <p:tag name="KSO_WM_UNIT_HIGHLIGHT" val="0"/>
  <p:tag name="KSO_WM_UNIT_COMPATIBLE" val="0"/>
  <p:tag name="KSO_WM_UNIT_PRESET_TEXT" val="小标题"/>
  <p:tag name="KSO_WM_BEAUTIFY_FLAG" val="#wm#"/>
  <p:tag name="KSO_WM_DIAGRAM_GROUP_CODE" val="第十六组"/>
</p:tagLst>
</file>

<file path=ppt/tags/tag10.xml><?xml version="1.0" encoding="utf-8"?>
<p:tagLst xmlns:p="http://schemas.openxmlformats.org/presentationml/2006/main">
  <p:tag name="KSO_WM_SLIDE_ID" val="150995217"/>
  <p:tag name="KSO_WM_SLIDE_INDEX" val="18"/>
  <p:tag name="KSO_WM_SLIDE_ITEM_CNT" val="6"/>
  <p:tag name="KSO_WM_SLIDE_LAYOUT" val="r"/>
  <p:tag name="KSO_WM_SLIDE_LAYOUT_CNT" val="1"/>
  <p:tag name="KSO_WM_SLIDE_TYPE" val="text"/>
  <p:tag name="KSO_WM_BEAUTIFY_FLAG" val="#wm#"/>
  <p:tag name="KSO_WM_SLIDE_POSITION" val="56*62"/>
  <p:tag name="KSO_WM_SLIDE_SIZE" val="838*434"/>
  <p:tag name="KSO_WM_TEMPLATE_CATEGORY" val="preset"/>
  <p:tag name="KSO_WM_TEMPLATE_INDEX" val="1"/>
  <p:tag name="KSO_WM_TAG_VERSION" val="1.0"/>
  <p:tag name="KSO_WM_DIAGRAM_GROUP_CODE" val="第十六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u"/>
  <p:tag name="KSO_WM_UNIT_INDEX" val="1_2"/>
  <p:tag name="KSO_WM_UNIT_ID" val="150995217*r_u*1_2"/>
  <p:tag name="KSO_WM_UNIT_CLEAR" val="1"/>
  <p:tag name="KSO_WM_UNIT_LAYERLEVEL" val="1_1"/>
  <p:tag name="KSO_WM_UNIT_DIAGRAM_CONTRAST_TITLE_CNT" val="2"/>
  <p:tag name="KSO_WM_UNIT_DIAGRAM_DIMENSION_TITLE_CNT" val="3"/>
  <p:tag name="KSO_WM_UNIT_VALUE" val="12"/>
  <p:tag name="KSO_WM_UNIT_HIGHLIGHT" val="0"/>
  <p:tag name="KSO_WM_UNIT_COMPATIBLE" val="0"/>
  <p:tag name="KSO_WM_UNIT_PRESET_TEXT" val="小标题"/>
  <p:tag name="KSO_WM_BEAUTIFY_FLAG" val="#wm#"/>
  <p:tag name="KSO_WM_DIAGRAM_GROUP_CODE" val="第十六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u"/>
  <p:tag name="KSO_WM_UNIT_INDEX" val="1_3"/>
  <p:tag name="KSO_WM_UNIT_ID" val="150995217*r_u*1_3"/>
  <p:tag name="KSO_WM_UNIT_CLEAR" val="1"/>
  <p:tag name="KSO_WM_UNIT_LAYERLEVEL" val="1_1"/>
  <p:tag name="KSO_WM_UNIT_DIAGRAM_CONTRAST_TITLE_CNT" val="2"/>
  <p:tag name="KSO_WM_UNIT_DIAGRAM_DIMENSION_TITLE_CNT" val="3"/>
  <p:tag name="KSO_WM_UNIT_VALUE" val="12"/>
  <p:tag name="KSO_WM_UNIT_HIGHLIGHT" val="0"/>
  <p:tag name="KSO_WM_UNIT_COMPATIBLE" val="0"/>
  <p:tag name="KSO_WM_UNIT_PRESET_TEXT" val="小标题"/>
  <p:tag name="KSO_WM_BEAUTIFY_FLAG" val="#wm#"/>
  <p:tag name="KSO_WM_DIAGRAM_GROUP_CODE" val="第十六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v"/>
  <p:tag name="KSO_WM_UNIT_INDEX" val="1_1"/>
  <p:tag name="KSO_WM_UNIT_ID" val="150995217*r_v*1_1"/>
  <p:tag name="KSO_WM_UNIT_CLEAR" val="1"/>
  <p:tag name="KSO_WM_UNIT_LAYERLEVEL" val="1_1"/>
  <p:tag name="KSO_WM_UNIT_DIAGRAM_CONTRAST_TITLE_CNT" val="2"/>
  <p:tag name="KSO_WM_UNIT_DIAGRAM_DIMENSION_TITLE_CNT" val="3"/>
  <p:tag name="KSO_WM_UNIT_VALUE" val="44"/>
  <p:tag name="KSO_WM_UNIT_HIGHLIGHT" val="0"/>
  <p:tag name="KSO_WM_UNIT_COMPATIBLE" val="0"/>
  <p:tag name="KSO_WM_UNIT_PRESET_TEXT" val="请在此处添加文本"/>
  <p:tag name="KSO_WM_BEAUTIFY_FLAG" val="#wm#"/>
  <p:tag name="KSO_WM_DIAGRAM_GROUP_CODE" val="第十六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v"/>
  <p:tag name="KSO_WM_UNIT_INDEX" val="1_2"/>
  <p:tag name="KSO_WM_UNIT_ID" val="150995217*r_v*1_2"/>
  <p:tag name="KSO_WM_UNIT_CLEAR" val="1"/>
  <p:tag name="KSO_WM_UNIT_LAYERLEVEL" val="1_1"/>
  <p:tag name="KSO_WM_UNIT_DIAGRAM_CONTRAST_TITLE_CNT" val="2"/>
  <p:tag name="KSO_WM_UNIT_DIAGRAM_DIMENSION_TITLE_CNT" val="3"/>
  <p:tag name="KSO_WM_UNIT_VALUE" val="44"/>
  <p:tag name="KSO_WM_UNIT_HIGHLIGHT" val="0"/>
  <p:tag name="KSO_WM_UNIT_COMPATIBLE" val="0"/>
  <p:tag name="KSO_WM_UNIT_PRESET_TEXT" val="请在此处添加文本"/>
  <p:tag name="KSO_WM_BEAUTIFY_FLAG" val="#wm#"/>
  <p:tag name="KSO_WM_DIAGRAM_GROUP_CODE" val="第十六组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v"/>
  <p:tag name="KSO_WM_UNIT_INDEX" val="1_3"/>
  <p:tag name="KSO_WM_UNIT_ID" val="150995217*r_v*1_3"/>
  <p:tag name="KSO_WM_UNIT_CLEAR" val="1"/>
  <p:tag name="KSO_WM_UNIT_LAYERLEVEL" val="1_1"/>
  <p:tag name="KSO_WM_UNIT_DIAGRAM_CONTRAST_TITLE_CNT" val="2"/>
  <p:tag name="KSO_WM_UNIT_DIAGRAM_DIMENSION_TITLE_CNT" val="3"/>
  <p:tag name="KSO_WM_UNIT_VALUE" val="44"/>
  <p:tag name="KSO_WM_UNIT_HIGHLIGHT" val="0"/>
  <p:tag name="KSO_WM_UNIT_COMPATIBLE" val="0"/>
  <p:tag name="KSO_WM_UNIT_PRESET_TEXT" val="请在此处添加文本"/>
  <p:tag name="KSO_WM_BEAUTIFY_FLAG" val="#wm#"/>
  <p:tag name="KSO_WM_DIAGRAM_GROUP_CODE" val="第十六组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v"/>
  <p:tag name="KSO_WM_UNIT_INDEX" val="1_4"/>
  <p:tag name="KSO_WM_UNIT_ID" val="150995217*r_v*1_4"/>
  <p:tag name="KSO_WM_UNIT_CLEAR" val="1"/>
  <p:tag name="KSO_WM_UNIT_LAYERLEVEL" val="1_1"/>
  <p:tag name="KSO_WM_UNIT_DIAGRAM_CONTRAST_TITLE_CNT" val="2"/>
  <p:tag name="KSO_WM_UNIT_DIAGRAM_DIMENSION_TITLE_CNT" val="3"/>
  <p:tag name="KSO_WM_UNIT_VALUE" val="44"/>
  <p:tag name="KSO_WM_UNIT_HIGHLIGHT" val="0"/>
  <p:tag name="KSO_WM_UNIT_COMPATIBLE" val="0"/>
  <p:tag name="KSO_WM_UNIT_PRESET_TEXT" val="请在此处添加文本"/>
  <p:tag name="KSO_WM_BEAUTIFY_FLAG" val="#wm#"/>
  <p:tag name="KSO_WM_DIAGRAM_GROUP_CODE" val="第十六组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v"/>
  <p:tag name="KSO_WM_UNIT_INDEX" val="1_5"/>
  <p:tag name="KSO_WM_UNIT_ID" val="150995217*r_v*1_5"/>
  <p:tag name="KSO_WM_UNIT_CLEAR" val="1"/>
  <p:tag name="KSO_WM_UNIT_LAYERLEVEL" val="1_1"/>
  <p:tag name="KSO_WM_UNIT_DIAGRAM_CONTRAST_TITLE_CNT" val="2"/>
  <p:tag name="KSO_WM_UNIT_DIAGRAM_DIMENSION_TITLE_CNT" val="3"/>
  <p:tag name="KSO_WM_UNIT_VALUE" val="44"/>
  <p:tag name="KSO_WM_UNIT_HIGHLIGHT" val="0"/>
  <p:tag name="KSO_WM_UNIT_COMPATIBLE" val="0"/>
  <p:tag name="KSO_WM_UNIT_PRESET_TEXT" val="请在此处添加文本"/>
  <p:tag name="KSO_WM_BEAUTIFY_FLAG" val="#wm#"/>
  <p:tag name="KSO_WM_DIAGRAM_GROUP_CODE" val="第十六组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r_v"/>
  <p:tag name="KSO_WM_UNIT_INDEX" val="1_6"/>
  <p:tag name="KSO_WM_UNIT_ID" val="150995217*r_v*1_6"/>
  <p:tag name="KSO_WM_UNIT_CLEAR" val="1"/>
  <p:tag name="KSO_WM_UNIT_LAYERLEVEL" val="1_1"/>
  <p:tag name="KSO_WM_UNIT_DIAGRAM_CONTRAST_TITLE_CNT" val="2"/>
  <p:tag name="KSO_WM_UNIT_DIAGRAM_DIMENSION_TITLE_CNT" val="3"/>
  <p:tag name="KSO_WM_UNIT_VALUE" val="44"/>
  <p:tag name="KSO_WM_UNIT_HIGHLIGHT" val="0"/>
  <p:tag name="KSO_WM_UNIT_COMPATIBLE" val="0"/>
  <p:tag name="KSO_WM_UNIT_PRESET_TEXT" val="请在此处添加文本"/>
  <p:tag name="KSO_WM_BEAUTIFY_FLAG" val="#wm#"/>
  <p:tag name="KSO_WM_DIAGRAM_GROUP_CODE" val="第十六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Kingsoft Office WPP</Application>
  <PresentationFormat>宽屏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2015-12-03T08:53:31Z</dcterms:created>
  <dcterms:modified xsi:type="dcterms:W3CDTF">2015-12-03T08:53:32Z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2052-10.1.0.5359</vt:lpwstr>
  </property>
</Properties>
</file>