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>
            <p:custDataLst>
              <p:tags r:id="rId1"/>
            </p:custDataLst>
          </p:nvPr>
        </p:nvSpPr>
        <p:spPr>
          <a:xfrm>
            <a:off x="838200" y="469781"/>
            <a:ext cx="10515600" cy="98213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7" name="文本占位符 6"/>
          <p:cNvSpPr txBox="1"/>
          <p:nvPr>
            <p:custDataLst>
              <p:tags r:id="rId2"/>
            </p:custDataLst>
          </p:nvPr>
        </p:nvSpPr>
        <p:spPr>
          <a:xfrm>
            <a:off x="1066272" y="1876099"/>
            <a:ext cx="3204000" cy="427070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8" name="文本占位符 8"/>
          <p:cNvSpPr txBox="1"/>
          <p:nvPr>
            <p:custDataLst>
              <p:tags r:id="rId3"/>
            </p:custDataLst>
          </p:nvPr>
        </p:nvSpPr>
        <p:spPr>
          <a:xfrm>
            <a:off x="4495272" y="1876098"/>
            <a:ext cx="3204000" cy="427070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9" name="文本占位符 10"/>
          <p:cNvSpPr txBox="1"/>
          <p:nvPr>
            <p:custDataLst>
              <p:tags r:id="rId4"/>
            </p:custDataLst>
          </p:nvPr>
        </p:nvSpPr>
        <p:spPr>
          <a:xfrm>
            <a:off x="7924272" y="1876098"/>
            <a:ext cx="3204000" cy="427070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tabLst>
                <a:tab pos="356870" algn="l"/>
              </a:tabLst>
            </a:pPr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28*l_h_f*1_1_1"/>
  <p:tag name="KSO_WM_UNIT_CLEAR" val="1"/>
  <p:tag name="KSO_WM_UNIT_LAYERLEVEL" val="1_1_1"/>
  <p:tag name="KSO_WM_UNIT_VALUE" val="88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28*l_h_f*1_2_1"/>
  <p:tag name="KSO_WM_UNIT_CLEAR" val="1"/>
  <p:tag name="KSO_WM_UNIT_LAYERLEVEL" val="1_1_1"/>
  <p:tag name="KSO_WM_UNIT_VALUE" val="88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28*l_h_f*1_3_1"/>
  <p:tag name="KSO_WM_UNIT_CLEAR" val="1"/>
  <p:tag name="KSO_WM_UNIT_LAYERLEVEL" val="1_1_1"/>
  <p:tag name="KSO_WM_UNIT_VALUE" val="88"/>
  <p:tag name="KSO_WM_UNIT_HIGHLIGHT" val="0"/>
  <p:tag name="KSO_WM_UNIT_COMPATIBLE" val="0"/>
  <p:tag name="KSO_WM_UNIT_PRESET_TEXT" val="请在此处添加文本"/>
  <p:tag name="KSO_WM_BEAUTIFY_FLAG" val="#wm#"/>
  <p:tag name="KSO_WM_DIAGRAM_GROUP_CODE" val="第一组"/>
</p:tagLst>
</file>

<file path=ppt/tags/tag5.xml><?xml version="1.0" encoding="utf-8"?>
<p:tagLst xmlns:p="http://schemas.openxmlformats.org/presentationml/2006/main">
  <p:tag name="KSO_WM_SLIDE_ID" val="150995228"/>
  <p:tag name="KSO_WM_SLIDE_INDEX" val="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84*148"/>
  <p:tag name="KSO_WM_SLIDE_SIZE" val="792*336"/>
  <p:tag name="KSO_WM_TEMPLATE_CATEGORY" val="preset"/>
  <p:tag name="KSO_WM_TEMPLATE_INDEX" val="1"/>
  <p:tag name="KSO_WM_TAG_VERSION" val="1.0"/>
  <p:tag name="KSO_WM_DIAGRAM_GROUP_CODE" val="第一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2015-12-03T08:53:25Z</dcterms:created>
  <dcterms:modified xsi:type="dcterms:W3CDTF">2015-12-03T08:53:25Z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2052-10.1.0.5359</vt:lpwstr>
  </property>
</Properties>
</file>