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10" name="文本占位符 12"/>
          <p:cNvSpPr txBox="1"/>
          <p:nvPr>
            <p:custDataLst>
              <p:tags r:id="rId2"/>
            </p:custDataLst>
          </p:nvPr>
        </p:nvSpPr>
        <p:spPr>
          <a:xfrm>
            <a:off x="2595046" y="2170523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1" name="文本占位符 14"/>
          <p:cNvSpPr txBox="1"/>
          <p:nvPr>
            <p:custDataLst>
              <p:tags r:id="rId3"/>
            </p:custDataLst>
          </p:nvPr>
        </p:nvSpPr>
        <p:spPr>
          <a:xfrm>
            <a:off x="2595046" y="3477028"/>
            <a:ext cx="7420824" cy="979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2" name="文本占位符 3"/>
          <p:cNvSpPr txBox="1"/>
          <p:nvPr>
            <p:custDataLst>
              <p:tags r:id="rId4"/>
            </p:custDataLst>
          </p:nvPr>
        </p:nvSpPr>
        <p:spPr>
          <a:xfrm>
            <a:off x="2595046" y="4781559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</p:tagLst>
</file>

<file path=ppt/tags/tag5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2015-12-03T08:53:27Z</dcterms:created>
  <dcterms:modified xsi:type="dcterms:W3CDTF">2015-12-03T08:53:27Z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