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tableStyles" Target="tableStyles.xml" Id="rId6" /><Relationship Type="http://schemas.openxmlformats.org/officeDocument/2006/relationships/viewProps" Target="viewProps.xml" Id="rId4" 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0</cp:revision>
</cp:coreProperties>
</file>