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9DD87-B48E-4F91-B4C8-CC5594E098D4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E3290-ACC6-44CD-A42D-1FAFCF9BEE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4FC2E-BC6A-4307-84D2-5339238DE442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CDD6-0A48-4A04-A0DE-30608ADBDE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88E2-BAB8-4C79-AD14-BCD1009CDEDD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5B5E-A070-45BC-B96D-903D7EC1810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C0B4-3962-4134-AAF0-D03308A369FA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8021-BF68-487F-AB8D-642D0EEF2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4F3E1-3E96-47EB-8980-EA53B03728EE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5FCC6-6953-4F22-A90B-53F2FEF2E8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27F5D-C0E6-401A-950F-0F06C4B79379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935F-246B-4DD9-9800-986C610FD0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A874B-D289-4350-957D-056BD3775006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2B0FA-343E-43A5-9C0D-AC4A5A1224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FA845-0935-46E0-A99F-498EE08105C8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5DBB-AAE1-4ACF-B5AD-C99BFCCB96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57974-779B-441C-9F2D-07C0B2AAA3C8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D92F-7145-466B-BE83-65475FF6A6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5DD14-5ECE-4977-A033-D8FB2A1E0941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FFC11-15BE-42E7-AC25-0C26EE953D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635C-C980-4971-9C9F-DEA9F465AC98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F54F7-49AB-414A-AC92-C0ADBAA6D5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8A8193-D3EC-48A8-8CE4-2F1A29C1124A}" type="datetimeFigureOut">
              <a:rPr lang="de-DE"/>
              <a:pPr>
                <a:defRPr/>
              </a:pPr>
              <a:t>27.11.2011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4BFA81-E203-46C3-BBE0-190CDFEF35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5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18552"/>
              </p:ext>
            </p:extLst>
          </p:nvPr>
        </p:nvGraphicFramePr>
        <p:xfrm>
          <a:off x="611188" y="620713"/>
          <a:ext cx="7848600" cy="806450"/>
        </p:xfrm>
        <a:graphic>
          <a:graphicData uri="http://schemas.openxmlformats.org/drawingml/2006/table">
            <a:tbl>
              <a:tblPr/>
              <a:tblGrid>
                <a:gridCol w="1296516"/>
                <a:gridCol w="1656184"/>
                <a:gridCol w="2088232"/>
                <a:gridCol w="1440160"/>
                <a:gridCol w="1367508"/>
              </a:tblGrid>
              <a:tr h="4032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email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username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password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name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ep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8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03786"/>
              </p:ext>
            </p:extLst>
          </p:nvPr>
        </p:nvGraphicFramePr>
        <p:xfrm>
          <a:off x="611188" y="1773238"/>
          <a:ext cx="7848600" cy="806450"/>
        </p:xfrm>
        <a:graphic>
          <a:graphicData uri="http://schemas.openxmlformats.org/drawingml/2006/table">
            <a:tbl>
              <a:tblPr/>
              <a:tblGrid>
                <a:gridCol w="2232025"/>
                <a:gridCol w="2447925"/>
                <a:gridCol w="3168650"/>
              </a:tblGrid>
              <a:tr h="4032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url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value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description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9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72923"/>
              </p:ext>
            </p:extLst>
          </p:nvPr>
        </p:nvGraphicFramePr>
        <p:xfrm>
          <a:off x="611188" y="2852738"/>
          <a:ext cx="7848600" cy="806450"/>
        </p:xfrm>
        <a:graphic>
          <a:graphicData uri="http://schemas.openxmlformats.org/drawingml/2006/table">
            <a:tbl>
              <a:tblPr/>
              <a:tblGrid>
                <a:gridCol w="1162050"/>
                <a:gridCol w="2151062"/>
                <a:gridCol w="1800225"/>
                <a:gridCol w="2735263"/>
              </a:tblGrid>
              <a:tr h="4032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Achievement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  <a:endParaRPr kumimoji="0" lang="de-DE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description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name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url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9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36091"/>
              </p:ext>
            </p:extLst>
          </p:nvPr>
        </p:nvGraphicFramePr>
        <p:xfrm>
          <a:off x="611188" y="3933825"/>
          <a:ext cx="7848600" cy="806450"/>
        </p:xfrm>
        <a:graphic>
          <a:graphicData uri="http://schemas.openxmlformats.org/drawingml/2006/table">
            <a:tbl>
              <a:tblPr/>
              <a:tblGrid>
                <a:gridCol w="1368425"/>
                <a:gridCol w="1274762"/>
                <a:gridCol w="1435100"/>
                <a:gridCol w="1754733"/>
                <a:gridCol w="2015580"/>
              </a:tblGrid>
              <a:tr h="4032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  <a:endParaRPr kumimoji="0" lang="de-DE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BACC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mediumUrl</a:t>
                      </a:r>
                      <a:endParaRPr kumimoji="0" lang="de-DE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4BACC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BACC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userEmail</a:t>
                      </a:r>
                      <a:endParaRPr kumimoji="0" lang="de-DE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4BACC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93389"/>
              </p:ext>
            </p:extLst>
          </p:nvPr>
        </p:nvGraphicFramePr>
        <p:xfrm>
          <a:off x="611188" y="5013325"/>
          <a:ext cx="7848600" cy="792163"/>
        </p:xfrm>
        <a:graphic>
          <a:graphicData uri="http://schemas.openxmlformats.org/drawingml/2006/table">
            <a:tbl>
              <a:tblPr/>
              <a:tblGrid>
                <a:gridCol w="2041525"/>
                <a:gridCol w="2041525"/>
                <a:gridCol w="3765550"/>
              </a:tblGrid>
              <a:tr h="4032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Collect</a:t>
                      </a:r>
                      <a:endParaRPr kumimoji="0" lang="de-D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id</a:t>
                      </a:r>
                      <a:endParaRPr kumimoji="0" lang="de-DE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BACC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userEmail</a:t>
                      </a:r>
                      <a:endParaRPr kumimoji="0" lang="de-DE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4BACC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BACC6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achievementId</a:t>
                      </a:r>
                      <a:endParaRPr kumimoji="0" lang="de-DE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4BACC6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s7aRch1lD</dc:creator>
  <cp:lastModifiedBy>s7aRch1lD</cp:lastModifiedBy>
  <cp:revision>13</cp:revision>
  <dcterms:created xsi:type="dcterms:W3CDTF">2011-10-23T17:47:10Z</dcterms:created>
  <dcterms:modified xsi:type="dcterms:W3CDTF">2011-11-27T17:14:23Z</dcterms:modified>
</cp:coreProperties>
</file>