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1" d="100"/>
          <a:sy n="71" d="100"/>
        </p:scale>
        <p:origin x="7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27F635-4844-DEA7-4AB7-0D557EB93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E214FCF-4ACE-75BD-CC2A-DF46D70366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6A7F1D-5000-0D58-8B79-93F441CD0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4CDFD-2E61-4E98-B422-449A99C0B74D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37C6B1-483B-EBDA-AD13-687659CAF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DB5476-4370-65A2-6F06-A6D1C6A79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82637-C57A-4A87-8127-51A9F97B05E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146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D78E27-C26D-CA63-9244-3A7D7E806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81EC9C8-14DB-282A-4CBE-A52AA4B127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C16EA8-0BC9-96BA-0A5F-056B8E282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4CDFD-2E61-4E98-B422-449A99C0B74D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4DC98F-8569-4D9E-A754-8330E4A78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9F1239-18D5-1D62-0B9B-FD00BAB30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82637-C57A-4A87-8127-51A9F97B05E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211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3F5D2DF-A1F4-CE3F-6074-B8808C5EFF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F8D0B0F-5C20-54DE-43C8-78DD3C005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87016B-4AED-BC4C-9A93-443886347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4CDFD-2E61-4E98-B422-449A99C0B74D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64572F-663A-5C5D-B18C-A3BA4ED1A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E34A2E-842D-3C37-90CE-E4FB236A7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82637-C57A-4A87-8127-51A9F97B05E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8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C80040-B99F-F120-A1E8-07EB822C2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9D4210-6E46-4084-CDD1-EE29EDE44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8C264A-7363-B319-BEE7-E17121BD6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4CDFD-2E61-4E98-B422-449A99C0B74D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CB2ADD-898C-3E21-EF45-A8CEB1336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BEEBEC-489D-2A96-7A9D-495B04984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82637-C57A-4A87-8127-51A9F97B05E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00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A5BD2A-09E5-D3E4-85B2-11B2FCF87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DA4CCD7-9A1D-43F7-23F0-F0F422438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3F5BB1-B18F-53EB-E84D-11DBE43E8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4CDFD-2E61-4E98-B422-449A99C0B74D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73F3AB-895A-5635-DBDC-5A7199D46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468515-00D7-ECFF-141F-17D7845F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82637-C57A-4A87-8127-51A9F97B05E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81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E7E075-A0FD-99D3-5395-40CD8195F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D2DB83-E89B-5F3C-3B31-ABA8F1C43C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C811EA7-8A03-A2D8-7BF6-4CB117BDC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647C451-1244-5CDA-F4DC-2DC34B92C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4CDFD-2E61-4E98-B422-449A99C0B74D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2AC8E10-2B06-896D-EB48-71787B4EC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E432B7B-4939-212E-3D98-5A2C008F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82637-C57A-4A87-8127-51A9F97B05E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11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C65E15-8932-0476-F7A0-B4F0A96EE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A5E177-08F5-E9AE-6938-F29B29233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364E108-F126-AF02-4857-AD5F7F3A6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B2D3F9D-BA24-E191-14D0-EDD6DB037E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A86C46B-2F1A-F722-D5A7-E3DBF0DF18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DC1E137-0E3B-2F69-102A-B26AB6AE1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4CDFD-2E61-4E98-B422-449A99C0B74D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8F24B68-CBEC-2B51-BB27-927A43C52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60FCC7C-4AE6-E2A6-720F-304710457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82637-C57A-4A87-8127-51A9F97B05E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669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EE6C43-97E6-A03E-28FA-A652119FD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1A98AF-831E-7176-91F3-A27695BAC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4CDFD-2E61-4E98-B422-449A99C0B74D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128AF88-CFDC-BB85-EB45-3D5A47133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5E778DB-6A05-F243-0A82-B0BB24731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82637-C57A-4A87-8127-51A9F97B05E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61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6BF52DB-237D-46E7-A62D-50A6ACDB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4CDFD-2E61-4E98-B422-449A99C0B74D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581FB4B-32EB-33D0-7F39-B8FF03F8D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53F5680-BC35-7731-EB78-099CAF622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82637-C57A-4A87-8127-51A9F97B05E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9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A70FD2-4B4C-3E3A-C0C2-4996557C9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C77C3F-3540-E487-0F9A-DAA0A0036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4515ED6-763D-6C63-E137-416BA8CB4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9C4BB69-3F2C-C5B7-7BB3-CC542D70A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4CDFD-2E61-4E98-B422-449A99C0B74D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865D68-1273-2E0D-8EDD-7E2521490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D761A41-D7A4-CA5B-0C49-F3D553C2D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82637-C57A-4A87-8127-51A9F97B05E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072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D89C4C-3439-5246-1BEE-E2F25381A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618C88E-9290-D2BF-14CD-A087FF2DC5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7F2BA69-BA92-651A-71B2-EE0020E09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A4C1801-EDC6-75BC-9FF6-132700882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4CDFD-2E61-4E98-B422-449A99C0B74D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064DB49-CAEA-42DD-00AB-F3FBFB795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F8FE9C-83DC-9046-31DB-DDF25DC4B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82637-C57A-4A87-8127-51A9F97B05E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84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837AC1D-B8F1-08A3-4534-071ADA64F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73E5BCB-7C9A-0CDF-DCEE-C3BC11B90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BAC9DC-AD9E-D606-83CB-22CA1C296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4CDFD-2E61-4E98-B422-449A99C0B74D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BFA96F-1580-5D61-3EC6-1EBF9B48CA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3C1875-5E2E-7B6B-1523-4C9E1E559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82637-C57A-4A87-8127-51A9F97B05E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34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DAB8F1-1E4C-C995-10AE-AF5B3BBDE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5071"/>
            <a:ext cx="9144000" cy="1010603"/>
          </a:xfrm>
        </p:spPr>
        <p:txBody>
          <a:bodyPr/>
          <a:lstStyle/>
          <a:p>
            <a:r>
              <a:rPr lang="en-US" dirty="0"/>
              <a:t>Etat </a:t>
            </a:r>
            <a:r>
              <a:rPr lang="en-US" dirty="0" err="1"/>
              <a:t>d’avancement</a:t>
            </a:r>
            <a:r>
              <a:rPr lang="en-US" dirty="0"/>
              <a:t> J1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8502D008-1D7B-50C7-7610-79C27624DC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225401"/>
              </p:ext>
            </p:extLst>
          </p:nvPr>
        </p:nvGraphicFramePr>
        <p:xfrm>
          <a:off x="1524000" y="1328235"/>
          <a:ext cx="9144000" cy="4170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44412509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1503107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6489086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71210502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27102386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1155271"/>
                    </a:ext>
                  </a:extLst>
                </a:gridCol>
              </a:tblGrid>
              <a:tr h="67733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Tache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Duree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Avancement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Reste</a:t>
                      </a:r>
                      <a:r>
                        <a:rPr lang="en-US" dirty="0"/>
                        <a:t> </a:t>
                      </a:r>
                      <a:r>
                        <a:rPr lang="fr-FR" dirty="0"/>
                        <a:t>à</a:t>
                      </a:r>
                      <a:r>
                        <a:rPr lang="en-US" dirty="0"/>
                        <a:t> faire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219214"/>
                  </a:ext>
                </a:extLst>
              </a:tr>
              <a:tr h="5608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Valentin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184925"/>
                  </a:ext>
                </a:extLst>
              </a:tr>
              <a:tr h="5364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Formation aux languages + mise </a:t>
                      </a:r>
                      <a:r>
                        <a:rPr lang="en-US" sz="1400" dirty="0" err="1"/>
                        <a:t>en</a:t>
                      </a:r>
                      <a:r>
                        <a:rPr lang="en-US" sz="1400" dirty="0"/>
                        <a:t> place </a:t>
                      </a:r>
                      <a:r>
                        <a:rPr lang="en-US" sz="1400" dirty="0" err="1"/>
                        <a:t>environnement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projet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Valentin</a:t>
                      </a:r>
                    </a:p>
                    <a:p>
                      <a:pPr algn="ctr"/>
                      <a:r>
                        <a:rPr lang="en-US" sz="1400" dirty="0"/>
                        <a:t>Adrien</a:t>
                      </a:r>
                    </a:p>
                    <a:p>
                      <a:pPr algn="ctr"/>
                      <a:r>
                        <a:rPr lang="en-US" sz="1400" dirty="0"/>
                        <a:t>Gautier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63731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Planning de </a:t>
                      </a:r>
                      <a:r>
                        <a:rPr lang="en-US" sz="1400" dirty="0" err="1"/>
                        <a:t>suivi</a:t>
                      </a:r>
                      <a:r>
                        <a:rPr lang="en-US" sz="1400" dirty="0"/>
                        <a:t> + versioning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Gautier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382130"/>
                  </a:ext>
                </a:extLst>
              </a:tr>
              <a:tr h="52425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Sch</a:t>
                      </a:r>
                      <a:r>
                        <a:rPr lang="fr-FR" sz="1400" dirty="0"/>
                        <a:t>é</a:t>
                      </a:r>
                      <a:r>
                        <a:rPr lang="en-US" sz="1400" dirty="0"/>
                        <a:t>ma de 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Adrien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052678"/>
                  </a:ext>
                </a:extLst>
              </a:tr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Pitch </a:t>
                      </a:r>
                      <a:r>
                        <a:rPr lang="en-US" sz="1400" dirty="0" err="1"/>
                        <a:t>en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anglais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2j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Adrien</a:t>
                      </a:r>
                    </a:p>
                    <a:p>
                      <a:pPr algn="ctr"/>
                      <a:r>
                        <a:rPr lang="en-US" sz="1400" dirty="0"/>
                        <a:t>Valentin</a:t>
                      </a:r>
                    </a:p>
                    <a:p>
                      <a:pPr algn="ctr"/>
                      <a:r>
                        <a:rPr lang="en-US" sz="1400" dirty="0"/>
                        <a:t>Gautier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569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9503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DAB8F1-1E4C-C995-10AE-AF5B3BBDE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5071"/>
            <a:ext cx="9144000" cy="1010603"/>
          </a:xfrm>
        </p:spPr>
        <p:txBody>
          <a:bodyPr/>
          <a:lstStyle/>
          <a:p>
            <a:r>
              <a:rPr lang="en-US" dirty="0"/>
              <a:t>Etat </a:t>
            </a:r>
            <a:r>
              <a:rPr lang="en-US" dirty="0" err="1"/>
              <a:t>d’avancement</a:t>
            </a:r>
            <a:r>
              <a:rPr lang="en-US" dirty="0"/>
              <a:t> J2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8502D008-1D7B-50C7-7610-79C27624DC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333532"/>
              </p:ext>
            </p:extLst>
          </p:nvPr>
        </p:nvGraphicFramePr>
        <p:xfrm>
          <a:off x="1524000" y="1338867"/>
          <a:ext cx="9144000" cy="38072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44412509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1503107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6489086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71210502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27102386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1155271"/>
                    </a:ext>
                  </a:extLst>
                </a:gridCol>
              </a:tblGrid>
              <a:tr h="67733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Tache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Duree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Avancement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Reste</a:t>
                      </a:r>
                      <a:r>
                        <a:rPr lang="en-US" dirty="0"/>
                        <a:t> </a:t>
                      </a:r>
                      <a:r>
                        <a:rPr lang="fr-FR" dirty="0"/>
                        <a:t>à</a:t>
                      </a:r>
                      <a:r>
                        <a:rPr lang="en-US" dirty="0"/>
                        <a:t> faire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219214"/>
                  </a:ext>
                </a:extLst>
              </a:tr>
              <a:tr h="46118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Calibration par rapport a un </a:t>
                      </a:r>
                      <a:r>
                        <a:rPr lang="en-US" sz="1200" dirty="0" err="1"/>
                        <a:t>ecran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Valentin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184925"/>
                  </a:ext>
                </a:extLst>
              </a:tr>
              <a:tr h="44656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Hitbox à toucher à </a:t>
                      </a:r>
                      <a:r>
                        <a:rPr lang="en-US" sz="1200" dirty="0" err="1"/>
                        <a:t>l’ecran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Valentin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42650"/>
                  </a:ext>
                </a:extLst>
              </a:tr>
              <a:tr h="2764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Logo BUGTOUCH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Valentin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01851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Mise a jour </a:t>
                      </a:r>
                      <a:r>
                        <a:rPr lang="en-US" sz="1200" dirty="0" err="1"/>
                        <a:t>matrice</a:t>
                      </a:r>
                      <a:r>
                        <a:rPr lang="en-US" sz="1200" dirty="0"/>
                        <a:t> de </a:t>
                      </a:r>
                      <a:r>
                        <a:rPr lang="en-US" sz="1200" dirty="0" err="1"/>
                        <a:t>risque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1/2j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Gautier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637310"/>
                  </a:ext>
                </a:extLst>
              </a:tr>
              <a:tr h="44656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Refonte</a:t>
                      </a:r>
                      <a:r>
                        <a:rPr lang="en-US" sz="1200" dirty="0"/>
                        <a:t> design pr</a:t>
                      </a:r>
                      <a:r>
                        <a:rPr lang="fr-FR" sz="1200" dirty="0" err="1"/>
                        <a:t>ésentation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1/2j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Adrien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 </a:t>
                      </a:r>
                      <a:r>
                        <a:rPr lang="en-US" sz="1200" dirty="0" err="1"/>
                        <a:t>finir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lundi</a:t>
                      </a:r>
                      <a:r>
                        <a:rPr lang="en-US" sz="1200" dirty="0"/>
                        <a:t> matin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197695"/>
                  </a:ext>
                </a:extLst>
              </a:tr>
              <a:tr h="23391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Refaire</a:t>
                      </a:r>
                      <a:r>
                        <a:rPr lang="en-US" sz="1200" dirty="0"/>
                        <a:t> le Gantt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1/2j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Gautier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 </a:t>
                      </a:r>
                      <a:r>
                        <a:rPr lang="en-US" sz="1200" dirty="0" err="1"/>
                        <a:t>finir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lundi</a:t>
                      </a:r>
                      <a:r>
                        <a:rPr lang="en-US" sz="1200" dirty="0"/>
                        <a:t> matin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382130"/>
                  </a:ext>
                </a:extLst>
              </a:tr>
              <a:tr h="21364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Commenter le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Valentin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 </a:t>
                      </a:r>
                      <a:r>
                        <a:rPr lang="en-US" sz="1200" dirty="0" err="1"/>
                        <a:t>finir</a:t>
                      </a:r>
                      <a:r>
                        <a:rPr lang="en-US" sz="1200" dirty="0"/>
                        <a:t> pour la </a:t>
                      </a:r>
                      <a:r>
                        <a:rPr lang="en-US" sz="1200" dirty="0" err="1"/>
                        <a:t>semaine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prochaine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6987"/>
                  </a:ext>
                </a:extLst>
              </a:tr>
              <a:tr h="28920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Sch</a:t>
                      </a:r>
                      <a:r>
                        <a:rPr lang="fr-FR" sz="1200" dirty="0"/>
                        <a:t>é</a:t>
                      </a:r>
                      <a:r>
                        <a:rPr lang="en-US" sz="1200" dirty="0"/>
                        <a:t>ma de 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1/2j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Adrien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052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8212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DAB8F1-1E4C-C995-10AE-AF5B3BBDE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5071"/>
            <a:ext cx="9144000" cy="1010603"/>
          </a:xfrm>
        </p:spPr>
        <p:txBody>
          <a:bodyPr/>
          <a:lstStyle/>
          <a:p>
            <a:r>
              <a:rPr lang="en-US" dirty="0"/>
              <a:t>Etat </a:t>
            </a:r>
            <a:r>
              <a:rPr lang="en-US" dirty="0" err="1"/>
              <a:t>d’avancement</a:t>
            </a:r>
            <a:r>
              <a:rPr lang="en-US" dirty="0"/>
              <a:t> J3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8502D008-1D7B-50C7-7610-79C27624DC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326498"/>
              </p:ext>
            </p:extLst>
          </p:nvPr>
        </p:nvGraphicFramePr>
        <p:xfrm>
          <a:off x="1524000" y="1328235"/>
          <a:ext cx="9144000" cy="4762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44412509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1503107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6489086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71210502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27102386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1155271"/>
                    </a:ext>
                  </a:extLst>
                </a:gridCol>
              </a:tblGrid>
              <a:tr h="67733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Tache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Duree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Avancement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Reste</a:t>
                      </a:r>
                      <a:r>
                        <a:rPr lang="en-US" dirty="0"/>
                        <a:t> </a:t>
                      </a:r>
                      <a:r>
                        <a:rPr lang="fr-FR" dirty="0"/>
                        <a:t>à</a:t>
                      </a:r>
                      <a:r>
                        <a:rPr lang="en-US" dirty="0"/>
                        <a:t> faire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219214"/>
                  </a:ext>
                </a:extLst>
              </a:tr>
              <a:tr h="5608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Calibrage</a:t>
                      </a:r>
                      <a:r>
                        <a:rPr lang="en-US" sz="1400" dirty="0"/>
                        <a:t> + m</a:t>
                      </a:r>
                      <a:r>
                        <a:rPr lang="fr-FR" sz="1400" dirty="0"/>
                        <a:t>é</a:t>
                      </a:r>
                      <a:r>
                        <a:rPr lang="en-US" sz="1400" dirty="0" err="1"/>
                        <a:t>canique</a:t>
                      </a:r>
                      <a:r>
                        <a:rPr lang="en-US" sz="1400" dirty="0"/>
                        <a:t> de jeu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Valentin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184925"/>
                  </a:ext>
                </a:extLst>
              </a:tr>
              <a:tr h="560852">
                <a:tc>
                  <a:txBody>
                    <a:bodyPr/>
                    <a:lstStyle/>
                    <a:p>
                      <a:pPr algn="ctr"/>
                      <a:r>
                        <a:rPr lang="fr-FR" sz="1400" noProof="0" dirty="0"/>
                        <a:t>Ecriture</a:t>
                      </a:r>
                      <a:r>
                        <a:rPr lang="en-US" sz="1400" dirty="0"/>
                        <a:t> des r</a:t>
                      </a:r>
                      <a:r>
                        <a:rPr lang="fr-FR" sz="1400" dirty="0" err="1"/>
                        <a:t>ègles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1/2j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Adrien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699132"/>
                  </a:ext>
                </a:extLst>
              </a:tr>
              <a:tr h="5364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Commenter le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1/2j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Valentin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63731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</a:t>
                      </a:r>
                      <a:r>
                        <a:rPr lang="fr-FR" sz="1400" dirty="0"/>
                        <a:t>étriques Sonar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1/2j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Adrien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382130"/>
                  </a:ext>
                </a:extLst>
              </a:tr>
              <a:tr h="3901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</a:t>
                      </a:r>
                      <a:r>
                        <a:rPr lang="fr-FR" sz="1400" dirty="0"/>
                        <a:t>étriques</a:t>
                      </a:r>
                      <a:r>
                        <a:rPr lang="en-US" sz="1400" dirty="0"/>
                        <a:t> de GIT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1/2j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Gautier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6987"/>
                  </a:ext>
                </a:extLst>
              </a:tr>
              <a:tr h="52425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Sch</a:t>
                      </a:r>
                      <a:r>
                        <a:rPr lang="fr-FR" sz="1400" dirty="0"/>
                        <a:t>é</a:t>
                      </a:r>
                      <a:r>
                        <a:rPr lang="en-US" sz="1400" dirty="0"/>
                        <a:t>ma de 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1/2j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Adrien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052678"/>
                  </a:ext>
                </a:extLst>
              </a:tr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Avancement</a:t>
                      </a:r>
                      <a:r>
                        <a:rPr lang="en-US" sz="1400" dirty="0"/>
                        <a:t> pr</a:t>
                      </a:r>
                      <a:r>
                        <a:rPr lang="fr-FR" sz="1400" dirty="0" err="1"/>
                        <a:t>ésentation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2j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Adrien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569587"/>
                  </a:ext>
                </a:extLst>
              </a:tr>
              <a:tr h="5615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Outil</a:t>
                      </a:r>
                      <a:r>
                        <a:rPr lang="en-US" sz="1400" dirty="0"/>
                        <a:t> de </a:t>
                      </a:r>
                      <a:r>
                        <a:rPr lang="en-US" sz="1400" dirty="0" err="1"/>
                        <a:t>tra</a:t>
                      </a:r>
                      <a:r>
                        <a:rPr lang="fr-FR" sz="1400" dirty="0"/>
                        <a:t>ça</a:t>
                      </a:r>
                      <a:r>
                        <a:rPr lang="en-US" sz="1400" dirty="0" err="1"/>
                        <a:t>bilit</a:t>
                      </a:r>
                      <a:r>
                        <a:rPr lang="fr-FR" sz="1400" dirty="0"/>
                        <a:t>é de bug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Gautier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En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avons</a:t>
                      </a:r>
                      <a:r>
                        <a:rPr lang="en-US" sz="1400" dirty="0"/>
                        <a:t> nous </a:t>
                      </a:r>
                      <a:r>
                        <a:rPr lang="en-US" sz="1400" dirty="0" err="1"/>
                        <a:t>vraiment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besoin</a:t>
                      </a:r>
                      <a:r>
                        <a:rPr lang="en-US" sz="1400" dirty="0"/>
                        <a:t> 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502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5132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ECA2B8-844F-82D2-40AE-38A979A75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4EBD1D-E5A5-E822-969E-664816971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D9AE6C3-B641-C67F-77E8-9629A4EA2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125" y="1166497"/>
            <a:ext cx="8773749" cy="45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303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4E319D-D065-CB88-02C2-32CB9DBFE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CEA2CC-4A1C-95AB-0703-7C105DF8D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4B6AD13-E105-080C-83B9-5F3FE759C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809" y="1252233"/>
            <a:ext cx="9726382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766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CDA4E2-2478-35E5-38B9-434E987F3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52D1C5-EFDF-0421-8DA1-5B31B0A77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2C89D80-6E68-1FBB-8DE7-BDBD8993C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916" y="1185549"/>
            <a:ext cx="6392167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7628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273</Words>
  <Application>Microsoft Office PowerPoint</Application>
  <PresentationFormat>Grand écran</PresentationFormat>
  <Paragraphs>151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Etat d’avancement J1</vt:lpstr>
      <vt:lpstr>Etat d’avancement J2</vt:lpstr>
      <vt:lpstr>Etat d’avancement J3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Etat d’avancement J1</dc:title>
  <dc:creator>Gautier RICHAUD</dc:creator>
  <cp:lastModifiedBy>Gautier RICHAUD</cp:lastModifiedBy>
  <cp:revision>2</cp:revision>
  <dcterms:created xsi:type="dcterms:W3CDTF">2022-07-03T22:07:54Z</dcterms:created>
  <dcterms:modified xsi:type="dcterms:W3CDTF">2022-07-03T23:25:21Z</dcterms:modified>
</cp:coreProperties>
</file>