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0" d="100"/>
          <a:sy n="80" d="100"/>
        </p:scale>
        <p:origin x="-276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4599-B82A-420A-AA19-5890956121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C666609-D74E-47FC-B1F3-B9A19A97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4599-B82A-420A-AA19-5890956121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609-D74E-47FC-B1F3-B9A19A97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4599-B82A-420A-AA19-5890956121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609-D74E-47FC-B1F3-B9A19A97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4599-B82A-420A-AA19-5890956121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609-D74E-47FC-B1F3-B9A19A97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8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4599-B82A-420A-AA19-5890956121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609-D74E-47FC-B1F3-B9A19A97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4599-B82A-420A-AA19-5890956121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609-D74E-47FC-B1F3-B9A19A97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4599-B82A-420A-AA19-5890956121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609-D74E-47FC-B1F3-B9A19A97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5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4599-B82A-420A-AA19-5890956121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609-D74E-47FC-B1F3-B9A19A97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4599-B82A-420A-AA19-5890956121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609-D74E-47FC-B1F3-B9A19A97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4599-B82A-420A-AA19-5890956121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609-D74E-47FC-B1F3-B9A19A97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0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0F64599-B82A-420A-AA19-5890956121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6609-D74E-47FC-B1F3-B9A19A970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1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4599-B82A-420A-AA19-5890956121A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666609-D74E-47FC-B1F3-B9A19A9700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8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66957-D371-4578-A05E-3256DD9D9D15}"/>
              </a:ext>
            </a:extLst>
          </p:cNvPr>
          <p:cNvSpPr txBox="1"/>
          <p:nvPr/>
        </p:nvSpPr>
        <p:spPr>
          <a:xfrm>
            <a:off x="0" y="2652520"/>
            <a:ext cx="12192000" cy="1815882"/>
          </a:xfrm>
          <a:prstGeom prst="rect">
            <a:avLst/>
          </a:prstGeom>
          <a:solidFill>
            <a:schemeClr val="bg1">
              <a:alpha val="4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ook Antiqua" panose="02040602050305030304" pitchFamily="18" charset="0"/>
              </a:rPr>
              <a:t>Created by :</a:t>
            </a:r>
          </a:p>
          <a:p>
            <a:pPr algn="ctr"/>
            <a:r>
              <a:rPr lang="en-US" sz="2800" b="1" dirty="0">
                <a:latin typeface="Book Antiqua" panose="02040602050305030304" pitchFamily="18" charset="0"/>
              </a:rPr>
              <a:t>Omar Mohamed El-Hassan </a:t>
            </a:r>
          </a:p>
          <a:p>
            <a:pPr algn="ctr"/>
            <a:r>
              <a:rPr lang="en-US" sz="2800" b="1" dirty="0">
                <a:latin typeface="Book Antiqua" panose="02040602050305030304" pitchFamily="18" charset="0"/>
              </a:rPr>
              <a:t>Mostafa Gamal Youssef</a:t>
            </a:r>
          </a:p>
          <a:p>
            <a:pPr algn="ctr"/>
            <a:r>
              <a:rPr lang="en-US" sz="2800" b="1" dirty="0">
                <a:latin typeface="Book Antiqua" panose="02040602050305030304" pitchFamily="18" charset="0"/>
              </a:rPr>
              <a:t>Ahmed Mohamed </a:t>
            </a:r>
            <a:r>
              <a:rPr lang="en-US" sz="2800" b="1" dirty="0" err="1">
                <a:latin typeface="Book Antiqua" panose="02040602050305030304" pitchFamily="18" charset="0"/>
              </a:rPr>
              <a:t>Hofny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4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E0B7B8-7FB9-4E19-B084-7A975689D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4" y="208209"/>
            <a:ext cx="10459751" cy="66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0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23EA5-E627-45BE-BE40-4FB2FF257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r="9014" b="1731"/>
          <a:stretch/>
        </p:blipFill>
        <p:spPr>
          <a:xfrm>
            <a:off x="1503947" y="1673"/>
            <a:ext cx="9589170" cy="67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727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 Antiqua</vt:lpstr>
      <vt:lpstr>Rockwell</vt:lpstr>
      <vt:lpstr>Gallery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madany</dc:creator>
  <cp:lastModifiedBy>omar madany</cp:lastModifiedBy>
  <cp:revision>1</cp:revision>
  <dcterms:created xsi:type="dcterms:W3CDTF">2022-04-22T20:48:24Z</dcterms:created>
  <dcterms:modified xsi:type="dcterms:W3CDTF">2022-04-22T20:52:52Z</dcterms:modified>
</cp:coreProperties>
</file>