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1851-2863-9004-B6D8-B72BD6B29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8C48FB-2EF2-ED5D-F807-1561AFD04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E3750F-E220-95C3-A6E6-7FED0C9AC745}"/>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5" name="Footer Placeholder 4">
            <a:extLst>
              <a:ext uri="{FF2B5EF4-FFF2-40B4-BE49-F238E27FC236}">
                <a16:creationId xmlns:a16="http://schemas.microsoft.com/office/drawing/2014/main" id="{3AF37D99-A9AF-85A4-6620-BC8B6654C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0A69A-58A7-C250-15DF-B538C3829E60}"/>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327231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81B8-3193-F1C1-0B75-7C07CE637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885E3E-4073-8A56-04EA-96B3B884CE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B24EC-3FD7-3CD4-7620-AF52B310CC8B}"/>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5" name="Footer Placeholder 4">
            <a:extLst>
              <a:ext uri="{FF2B5EF4-FFF2-40B4-BE49-F238E27FC236}">
                <a16:creationId xmlns:a16="http://schemas.microsoft.com/office/drawing/2014/main" id="{0497190E-65FC-B228-6B5F-EDC288BC9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35BF8-1F29-BDBA-74A0-32F9A2832A4B}"/>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2825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E3C3D-DB00-7517-7DE1-270E326CA6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DA135E-C3B9-57E4-DAA4-EDFA97BF4C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32A78-1743-B8DF-ED1D-57FAAE60119E}"/>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5" name="Footer Placeholder 4">
            <a:extLst>
              <a:ext uri="{FF2B5EF4-FFF2-40B4-BE49-F238E27FC236}">
                <a16:creationId xmlns:a16="http://schemas.microsoft.com/office/drawing/2014/main" id="{E9DCC9F1-98B1-72C5-598C-B4FF2A4EC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AB0C8-699A-F7C3-2CA0-E2926591CE9A}"/>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58494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3400-E75A-00B5-2883-1C68BA7E55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A8D451-1A98-B81E-B5F7-1DD02B6D3B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FF10B-3696-2A26-57E7-2AC64579BD77}"/>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5" name="Footer Placeholder 4">
            <a:extLst>
              <a:ext uri="{FF2B5EF4-FFF2-40B4-BE49-F238E27FC236}">
                <a16:creationId xmlns:a16="http://schemas.microsoft.com/office/drawing/2014/main" id="{4AA27276-2740-8FC0-8053-3A216A726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080E3-13CD-4165-21A8-9B496EE40A2B}"/>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367376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B99A-D837-E850-23C0-51EBD1218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904E52-1F21-5531-1BCF-E162DDD253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FD36C-5E2C-E1B7-C7D9-3B6E51981BDD}"/>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5" name="Footer Placeholder 4">
            <a:extLst>
              <a:ext uri="{FF2B5EF4-FFF2-40B4-BE49-F238E27FC236}">
                <a16:creationId xmlns:a16="http://schemas.microsoft.com/office/drawing/2014/main" id="{3B489EE4-8492-CEA4-4166-669FB090B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530B4-FA09-CB79-9EC6-1F42889A63B1}"/>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252938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0C0A-6CCB-C724-BA0C-2CD7A4591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A93918-639A-468C-F82B-D45127125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91D8F-009B-4D52-B2AD-5948F9131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B1C49A-C9AE-D869-D2BF-7EEC94012C89}"/>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6" name="Footer Placeholder 5">
            <a:extLst>
              <a:ext uri="{FF2B5EF4-FFF2-40B4-BE49-F238E27FC236}">
                <a16:creationId xmlns:a16="http://schemas.microsoft.com/office/drawing/2014/main" id="{E21602D1-A7C2-7DCA-667D-6FF521EFD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163EB-B93F-7EEE-11ED-B71D324058AA}"/>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188194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9EAB-55D3-781A-2A8D-3FC402DE21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544F7B-DD1C-A977-4B00-031E85927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9ACEE-C9AE-4939-0CB8-963843D2C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60F202-F9AE-325C-B656-5382DAD16D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14152-C9FF-FD30-2064-75B5C9305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7040E5-4900-CFA6-042E-4EAFA49F3619}"/>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8" name="Footer Placeholder 7">
            <a:extLst>
              <a:ext uri="{FF2B5EF4-FFF2-40B4-BE49-F238E27FC236}">
                <a16:creationId xmlns:a16="http://schemas.microsoft.com/office/drawing/2014/main" id="{E4760A9A-B4A2-26EE-7CF5-FB2E17ABDF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12C73E-FDA3-828D-75C4-0D44DB63B882}"/>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307076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F31A-9477-9FAC-8989-B216D2B79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88132C-0D3B-10DD-7106-490C4C5F07A9}"/>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4" name="Footer Placeholder 3">
            <a:extLst>
              <a:ext uri="{FF2B5EF4-FFF2-40B4-BE49-F238E27FC236}">
                <a16:creationId xmlns:a16="http://schemas.microsoft.com/office/drawing/2014/main" id="{CB760769-B2DD-19E8-7625-066091FE95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55646C-6CC0-50AD-1EAB-62408B67F126}"/>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126203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9A892-88FA-BAC4-B454-9248895FF08B}"/>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3" name="Footer Placeholder 2">
            <a:extLst>
              <a:ext uri="{FF2B5EF4-FFF2-40B4-BE49-F238E27FC236}">
                <a16:creationId xmlns:a16="http://schemas.microsoft.com/office/drawing/2014/main" id="{7A6FA4AE-596F-A8CB-3F1F-98F675C3FE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4E8E8C-44AB-E156-13B2-E36830A9AB77}"/>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200017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9E8C-2FB1-4425-F1A1-CB02D5169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1CA0FE-95AB-12B5-7252-B945ECB2A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A9A6E5-DAE8-0F7D-072C-EEA311C8C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9640C-F671-0C7A-2476-08A3EDB99D23}"/>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6" name="Footer Placeholder 5">
            <a:extLst>
              <a:ext uri="{FF2B5EF4-FFF2-40B4-BE49-F238E27FC236}">
                <a16:creationId xmlns:a16="http://schemas.microsoft.com/office/drawing/2014/main" id="{4EA6C691-774A-3573-7D13-AAB9605C0B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C3A01-AC29-5D8F-AD18-5FBFDEEEA2CA}"/>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397423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43C8-2C0D-26CF-1B2C-B9AA45D3D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A8D65-CA69-10BB-2D20-9D82A3801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CD570-E008-4C67-0573-238F57076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113136-C618-F2EF-6B2E-A4AD72D2C26E}"/>
              </a:ext>
            </a:extLst>
          </p:cNvPr>
          <p:cNvSpPr>
            <a:spLocks noGrp="1"/>
          </p:cNvSpPr>
          <p:nvPr>
            <p:ph type="dt" sz="half" idx="10"/>
          </p:nvPr>
        </p:nvSpPr>
        <p:spPr/>
        <p:txBody>
          <a:bodyPr/>
          <a:lstStyle/>
          <a:p>
            <a:fld id="{8CAD8D9C-5BB5-4A56-A1BF-B28B5D73470B}" type="datetimeFigureOut">
              <a:rPr lang="en-US" smtClean="0"/>
              <a:t>6/3/2022</a:t>
            </a:fld>
            <a:endParaRPr lang="en-US"/>
          </a:p>
        </p:txBody>
      </p:sp>
      <p:sp>
        <p:nvSpPr>
          <p:cNvPr id="6" name="Footer Placeholder 5">
            <a:extLst>
              <a:ext uri="{FF2B5EF4-FFF2-40B4-BE49-F238E27FC236}">
                <a16:creationId xmlns:a16="http://schemas.microsoft.com/office/drawing/2014/main" id="{4E741FBC-9911-AF05-FA71-1EDB54264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6A761-8118-7BCB-9B6D-C46B9182268D}"/>
              </a:ext>
            </a:extLst>
          </p:cNvPr>
          <p:cNvSpPr>
            <a:spLocks noGrp="1"/>
          </p:cNvSpPr>
          <p:nvPr>
            <p:ph type="sldNum" sz="quarter" idx="12"/>
          </p:nvPr>
        </p:nvSpPr>
        <p:spPr/>
        <p:txBody>
          <a:bodyPr/>
          <a:lstStyle/>
          <a:p>
            <a:fld id="{75016764-0866-4966-8196-CB680A43629D}" type="slidenum">
              <a:rPr lang="en-US" smtClean="0"/>
              <a:t>‹#›</a:t>
            </a:fld>
            <a:endParaRPr lang="en-US"/>
          </a:p>
        </p:txBody>
      </p:sp>
    </p:spTree>
    <p:extLst>
      <p:ext uri="{BB962C8B-B14F-4D97-AF65-F5344CB8AC3E}">
        <p14:creationId xmlns:p14="http://schemas.microsoft.com/office/powerpoint/2010/main" val="4285027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C99254-0700-4E3C-9615-75B03C07DF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6D77A9-5465-FD99-18F7-25F95EE6B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71FEC-ABF3-0748-E013-125457BE1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D8D9C-5BB5-4A56-A1BF-B28B5D73470B}" type="datetimeFigureOut">
              <a:rPr lang="en-US" smtClean="0"/>
              <a:t>6/3/2022</a:t>
            </a:fld>
            <a:endParaRPr lang="en-US"/>
          </a:p>
        </p:txBody>
      </p:sp>
      <p:sp>
        <p:nvSpPr>
          <p:cNvPr id="5" name="Footer Placeholder 4">
            <a:extLst>
              <a:ext uri="{FF2B5EF4-FFF2-40B4-BE49-F238E27FC236}">
                <a16:creationId xmlns:a16="http://schemas.microsoft.com/office/drawing/2014/main" id="{9A54428B-C206-54AD-EA58-3F41753FFC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5A877-E1DF-559A-5911-F614A0D43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16764-0866-4966-8196-CB680A43629D}" type="slidenum">
              <a:rPr lang="en-US" smtClean="0"/>
              <a:t>‹#›</a:t>
            </a:fld>
            <a:endParaRPr lang="en-US"/>
          </a:p>
        </p:txBody>
      </p:sp>
    </p:spTree>
    <p:extLst>
      <p:ext uri="{BB962C8B-B14F-4D97-AF65-F5344CB8AC3E}">
        <p14:creationId xmlns:p14="http://schemas.microsoft.com/office/powerpoint/2010/main" val="67961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404A-4789-71C8-EFAD-EB394548E4B5}"/>
              </a:ext>
            </a:extLst>
          </p:cNvPr>
          <p:cNvSpPr>
            <a:spLocks noGrp="1"/>
          </p:cNvSpPr>
          <p:nvPr>
            <p:ph type="ctrTitle"/>
          </p:nvPr>
        </p:nvSpPr>
        <p:spPr>
          <a:xfrm>
            <a:off x="1524000" y="0"/>
            <a:ext cx="9144000" cy="2387600"/>
          </a:xfrm>
        </p:spPr>
        <p:txBody>
          <a:bodyPr/>
          <a:lstStyle/>
          <a:p>
            <a:r>
              <a:rPr lang="en-US" dirty="0">
                <a:latin typeface="Arial Black" panose="020B0A04020102020204" pitchFamily="34" charset="0"/>
              </a:rPr>
              <a:t>Online Pharmacy </a:t>
            </a:r>
          </a:p>
        </p:txBody>
      </p:sp>
      <p:sp>
        <p:nvSpPr>
          <p:cNvPr id="3" name="Subtitle 2">
            <a:extLst>
              <a:ext uri="{FF2B5EF4-FFF2-40B4-BE49-F238E27FC236}">
                <a16:creationId xmlns:a16="http://schemas.microsoft.com/office/drawing/2014/main" id="{3609137B-A142-E3C7-6B27-5822375BDEA9}"/>
              </a:ext>
            </a:extLst>
          </p:cNvPr>
          <p:cNvSpPr>
            <a:spLocks noGrp="1"/>
          </p:cNvSpPr>
          <p:nvPr>
            <p:ph type="subTitle" idx="1"/>
          </p:nvPr>
        </p:nvSpPr>
        <p:spPr>
          <a:xfrm>
            <a:off x="0" y="3602038"/>
            <a:ext cx="12192000" cy="1655762"/>
          </a:xfrm>
          <a:solidFill>
            <a:schemeClr val="tx1">
              <a:alpha val="28000"/>
            </a:schemeClr>
          </a:solidFill>
        </p:spPr>
        <p:txBody>
          <a:bodyPr/>
          <a:lstStyle/>
          <a:p>
            <a:r>
              <a:rPr lang="en-US" dirty="0"/>
              <a:t>Made by :</a:t>
            </a:r>
          </a:p>
          <a:p>
            <a:pPr algn="l"/>
            <a:r>
              <a:rPr lang="en-US" dirty="0"/>
              <a:t>      Mostafa Gamal Youssef                                                                               Ahmed Mohamed </a:t>
            </a:r>
            <a:r>
              <a:rPr lang="en-US" dirty="0" err="1"/>
              <a:t>Hofny</a:t>
            </a:r>
            <a:endParaRPr lang="en-US" dirty="0"/>
          </a:p>
          <a:p>
            <a:r>
              <a:rPr lang="en-US" dirty="0"/>
              <a:t>Omar Mohamed El-</a:t>
            </a:r>
            <a:r>
              <a:rPr lang="en-US" dirty="0" err="1"/>
              <a:t>hassan</a:t>
            </a:r>
            <a:r>
              <a:rPr lang="en-US" dirty="0"/>
              <a:t> Madany</a:t>
            </a:r>
          </a:p>
        </p:txBody>
      </p:sp>
    </p:spTree>
    <p:extLst>
      <p:ext uri="{BB962C8B-B14F-4D97-AF65-F5344CB8AC3E}">
        <p14:creationId xmlns:p14="http://schemas.microsoft.com/office/powerpoint/2010/main" val="340433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F2C464-43D1-6A68-8799-6F12CC628AD8}"/>
              </a:ext>
            </a:extLst>
          </p:cNvPr>
          <p:cNvSpPr txBox="1"/>
          <p:nvPr/>
        </p:nvSpPr>
        <p:spPr>
          <a:xfrm>
            <a:off x="0" y="0"/>
            <a:ext cx="12192000" cy="6678751"/>
          </a:xfrm>
          <a:prstGeom prst="rect">
            <a:avLst/>
          </a:prstGeom>
          <a:noFill/>
        </p:spPr>
        <p:txBody>
          <a:bodyPr wrap="square" rtlCol="0">
            <a:spAutoFit/>
          </a:bodyPr>
          <a:lstStyle/>
          <a:p>
            <a:r>
              <a:rPr lang="en-US" sz="3200" dirty="0">
                <a:latin typeface="Arial Black" panose="020B0A04020102020204" pitchFamily="34" charset="0"/>
              </a:rPr>
              <a:t>Brief Description of our project:</a:t>
            </a:r>
          </a:p>
          <a:p>
            <a:endParaRPr lang="en-US" dirty="0">
              <a:latin typeface="Arial Black" panose="020B0A04020102020204" pitchFamily="34" charset="0"/>
            </a:endParaRPr>
          </a:p>
          <a:p>
            <a:endParaRPr lang="en-US" dirty="0">
              <a:latin typeface="Arial Black" panose="020B0A040201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Our project is about a Desktop application explains the pharmacy management called “</a:t>
            </a:r>
            <a:r>
              <a:rPr lang="en-US" b="1" dirty="0" err="1">
                <a:latin typeface="Arial" panose="020B0604020202020204" pitchFamily="34" charset="0"/>
                <a:cs typeface="Arial" panose="020B0604020202020204" pitchFamily="34" charset="0"/>
              </a:rPr>
              <a:t>ELezeby</a:t>
            </a:r>
            <a:r>
              <a:rPr lang="en-US" b="1"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Employers that hired other employees and professional employees that know all the types of medicines , that will improve the maintenance and manipulation of the drugs in the medicals .</a:t>
            </a: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The pharmacy management will be used to minimize the time and resource by maintaining the details the details of the drug systemically so that the data can be used in possible quickest time </a:t>
            </a: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And how we do all that by get our resources from suppliers which can be minimized in money , papers ,workforce etc.</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Then the employees use the system which are user friendly so that will help the pharmacist </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So in a nutshell our project is about suppliers give resources to employees and they stored it by make a category for every product until the customers  buy it and this process has many sub-processes starts from importing resources from supplier and hiring employees and categorizing products and the relation work between employer and employee until the last process when product goes to our client   </a:t>
            </a:r>
          </a:p>
        </p:txBody>
      </p:sp>
    </p:spTree>
    <p:extLst>
      <p:ext uri="{BB962C8B-B14F-4D97-AF65-F5344CB8AC3E}">
        <p14:creationId xmlns:p14="http://schemas.microsoft.com/office/powerpoint/2010/main" val="37998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B28481-5374-61E8-7977-3739AFC412B5}"/>
              </a:ext>
            </a:extLst>
          </p:cNvPr>
          <p:cNvSpPr txBox="1"/>
          <p:nvPr/>
        </p:nvSpPr>
        <p:spPr>
          <a:xfrm>
            <a:off x="0" y="0"/>
            <a:ext cx="12192000" cy="5262979"/>
          </a:xfrm>
          <a:prstGeom prst="rect">
            <a:avLst/>
          </a:prstGeom>
          <a:noFill/>
        </p:spPr>
        <p:txBody>
          <a:bodyPr wrap="square" rtlCol="0">
            <a:spAutoFit/>
          </a:bodyPr>
          <a:lstStyle/>
          <a:p>
            <a:r>
              <a:rPr lang="en-US" sz="3200" dirty="0">
                <a:latin typeface="Arial Black" panose="020B0A04020102020204" pitchFamily="34" charset="0"/>
              </a:rPr>
              <a:t>Business Rules :</a:t>
            </a:r>
          </a:p>
          <a:p>
            <a:endParaRPr lang="en-US" sz="3200" dirty="0">
              <a:latin typeface="Arial Black" panose="020B0A04020102020204" pitchFamily="34" charset="0"/>
            </a:endParaRPr>
          </a:p>
          <a:p>
            <a:endParaRPr lang="en-US" sz="3200" dirty="0">
              <a:latin typeface="Arial Black" panose="020B0A04020102020204" pitchFamily="34" charset="0"/>
            </a:endParaRPr>
          </a:p>
          <a:p>
            <a:pPr marL="285750" indent="-285750">
              <a:buFont typeface="Wingdings" panose="05000000000000000000" pitchFamily="2" charset="2"/>
              <a:buChar char="q"/>
            </a:pPr>
            <a:r>
              <a:rPr lang="en-US" sz="1600" b="1" dirty="0">
                <a:latin typeface="Arial" panose="020B0604020202020204" pitchFamily="34" charset="0"/>
                <a:cs typeface="Arial" panose="020B0604020202020204" pitchFamily="34" charset="0"/>
              </a:rPr>
              <a:t>Our Desktop work throughout the day , you can contact with us in anytime </a:t>
            </a:r>
          </a:p>
          <a:p>
            <a:pPr marL="285750" indent="-285750">
              <a:buFont typeface="Wingdings" panose="05000000000000000000" pitchFamily="2" charset="2"/>
              <a:buChar char="q"/>
            </a:pP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600" b="1" dirty="0">
                <a:latin typeface="Arial" panose="020B0604020202020204" pitchFamily="34" charset="0"/>
                <a:cs typeface="Arial" panose="020B0604020202020204" pitchFamily="34" charset="0"/>
              </a:rPr>
              <a:t>Our employees must at least  have two to five years experience </a:t>
            </a:r>
          </a:p>
          <a:p>
            <a:pPr marL="285750" indent="-285750">
              <a:buFont typeface="Wingdings" panose="05000000000000000000" pitchFamily="2" charset="2"/>
              <a:buChar char="q"/>
            </a:pP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600" b="1" dirty="0">
                <a:latin typeface="Arial" panose="020B0604020202020204" pitchFamily="34" charset="0"/>
                <a:cs typeface="Arial" panose="020B0604020202020204" pitchFamily="34" charset="0"/>
              </a:rPr>
              <a:t>Must to check any date in our labels whether it’s expired date or sale date</a:t>
            </a:r>
          </a:p>
          <a:p>
            <a:pPr marL="285750" indent="-285750">
              <a:buFont typeface="Wingdings" panose="05000000000000000000" pitchFamily="2" charset="2"/>
              <a:buChar char="q"/>
            </a:pP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endParaRPr lang="en-US"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600" b="1" dirty="0">
                <a:latin typeface="Arial" panose="020B0604020202020204" pitchFamily="34" charset="0"/>
                <a:cs typeface="Arial" panose="020B0604020202020204" pitchFamily="34" charset="0"/>
              </a:rPr>
              <a:t>There are some medicines that can only be purchased by going to the pharmacy and presenting the document from your private doctor   </a:t>
            </a:r>
          </a:p>
          <a:p>
            <a:endParaRPr lang="en-US" sz="3200" dirty="0">
              <a:latin typeface="Arial Black" panose="020B0A04020102020204" pitchFamily="34" charset="0"/>
            </a:endParaRPr>
          </a:p>
          <a:p>
            <a:endParaRPr lang="en-US" sz="3200" dirty="0">
              <a:latin typeface="Arial Black" panose="020B0A04020102020204" pitchFamily="34" charset="0"/>
            </a:endParaRPr>
          </a:p>
        </p:txBody>
      </p:sp>
    </p:spTree>
    <p:extLst>
      <p:ext uri="{BB962C8B-B14F-4D97-AF65-F5344CB8AC3E}">
        <p14:creationId xmlns:p14="http://schemas.microsoft.com/office/powerpoint/2010/main" val="34718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626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Words>
  <Application>Microsoft Office PowerPoint</Application>
  <PresentationFormat>Widescreen</PresentationFormat>
  <Paragraphs>34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Calibri Light</vt:lpstr>
      <vt:lpstr>Wingdings</vt:lpstr>
      <vt:lpstr>Office Theme</vt:lpstr>
      <vt:lpstr>Online Pharmacy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Pharmacy </dc:title>
  <dc:creator>omar madany</dc:creator>
  <cp:lastModifiedBy>omar madany</cp:lastModifiedBy>
  <cp:revision>1</cp:revision>
  <dcterms:created xsi:type="dcterms:W3CDTF">2022-06-03T11:20:24Z</dcterms:created>
  <dcterms:modified xsi:type="dcterms:W3CDTF">2022-06-03T11:20:25Z</dcterms:modified>
</cp:coreProperties>
</file>