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166725" cy="749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1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841" y="1227065"/>
            <a:ext cx="9875044" cy="2610332"/>
          </a:xfrm>
        </p:spPr>
        <p:txBody>
          <a:bodyPr anchor="b"/>
          <a:lstStyle>
            <a:lvl1pPr algn="ctr">
              <a:defRPr sz="6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3938062"/>
            <a:ext cx="9875044" cy="1810223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30" indent="0" algn="ctr">
              <a:buNone/>
              <a:defRPr sz="2160"/>
            </a:lvl2pPr>
            <a:lvl3pPr marL="987461" indent="0" algn="ctr">
              <a:buNone/>
              <a:defRPr sz="1944"/>
            </a:lvl3pPr>
            <a:lvl4pPr marL="1481191" indent="0" algn="ctr">
              <a:buNone/>
              <a:defRPr sz="1728"/>
            </a:lvl4pPr>
            <a:lvl5pPr marL="1974921" indent="0" algn="ctr">
              <a:buNone/>
              <a:defRPr sz="1728"/>
            </a:lvl5pPr>
            <a:lvl6pPr marL="2468651" indent="0" algn="ctr">
              <a:buNone/>
              <a:defRPr sz="1728"/>
            </a:lvl6pPr>
            <a:lvl7pPr marL="2962382" indent="0" algn="ctr">
              <a:buNone/>
              <a:defRPr sz="1728"/>
            </a:lvl7pPr>
            <a:lvl8pPr marL="3456112" indent="0" algn="ctr">
              <a:buNone/>
              <a:defRPr sz="1728"/>
            </a:lvl8pPr>
            <a:lvl9pPr marL="3949842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7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399186"/>
            <a:ext cx="2839075" cy="63540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2" y="399186"/>
            <a:ext cx="8352641" cy="63540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5" y="1869235"/>
            <a:ext cx="11356300" cy="3118861"/>
          </a:xfrm>
        </p:spPr>
        <p:txBody>
          <a:bodyPr anchor="b"/>
          <a:lstStyle>
            <a:lvl1pPr>
              <a:defRPr sz="6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5" y="5017601"/>
            <a:ext cx="11356300" cy="1640135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1pPr>
            <a:lvl2pPr marL="49373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98746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3pPr>
            <a:lvl4pPr marL="1481191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4pPr>
            <a:lvl5pPr marL="1974921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5pPr>
            <a:lvl6pPr marL="2468651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6pPr>
            <a:lvl7pPr marL="296238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7pPr>
            <a:lvl8pPr marL="345611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8pPr>
            <a:lvl9pPr marL="394984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1995932"/>
            <a:ext cx="5595858" cy="475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1995932"/>
            <a:ext cx="5595858" cy="475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399187"/>
            <a:ext cx="11356300" cy="1449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8" y="1837994"/>
            <a:ext cx="5570141" cy="900772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30" indent="0">
              <a:buNone/>
              <a:defRPr sz="2160" b="1"/>
            </a:lvl2pPr>
            <a:lvl3pPr marL="987461" indent="0">
              <a:buNone/>
              <a:defRPr sz="1944" b="1"/>
            </a:lvl3pPr>
            <a:lvl4pPr marL="1481191" indent="0">
              <a:buNone/>
              <a:defRPr sz="1728" b="1"/>
            </a:lvl4pPr>
            <a:lvl5pPr marL="1974921" indent="0">
              <a:buNone/>
              <a:defRPr sz="1728" b="1"/>
            </a:lvl5pPr>
            <a:lvl6pPr marL="2468651" indent="0">
              <a:buNone/>
              <a:defRPr sz="1728" b="1"/>
            </a:lvl6pPr>
            <a:lvl7pPr marL="2962382" indent="0">
              <a:buNone/>
              <a:defRPr sz="1728" b="1"/>
            </a:lvl7pPr>
            <a:lvl8pPr marL="3456112" indent="0">
              <a:buNone/>
              <a:defRPr sz="1728" b="1"/>
            </a:lvl8pPr>
            <a:lvl9pPr marL="3949842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8" y="2738766"/>
            <a:ext cx="5570141" cy="402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1837994"/>
            <a:ext cx="5597573" cy="900772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30" indent="0">
              <a:buNone/>
              <a:defRPr sz="2160" b="1"/>
            </a:lvl2pPr>
            <a:lvl3pPr marL="987461" indent="0">
              <a:buNone/>
              <a:defRPr sz="1944" b="1"/>
            </a:lvl3pPr>
            <a:lvl4pPr marL="1481191" indent="0">
              <a:buNone/>
              <a:defRPr sz="1728" b="1"/>
            </a:lvl4pPr>
            <a:lvl5pPr marL="1974921" indent="0">
              <a:buNone/>
              <a:defRPr sz="1728" b="1"/>
            </a:lvl5pPr>
            <a:lvl6pPr marL="2468651" indent="0">
              <a:buNone/>
              <a:defRPr sz="1728" b="1"/>
            </a:lvl6pPr>
            <a:lvl7pPr marL="2962382" indent="0">
              <a:buNone/>
              <a:defRPr sz="1728" b="1"/>
            </a:lvl7pPr>
            <a:lvl8pPr marL="3456112" indent="0">
              <a:buNone/>
              <a:defRPr sz="1728" b="1"/>
            </a:lvl8pPr>
            <a:lvl9pPr marL="3949842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2738766"/>
            <a:ext cx="5597573" cy="402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499851"/>
            <a:ext cx="4246611" cy="1749478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1079540"/>
            <a:ext cx="6665655" cy="5328271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2249329"/>
            <a:ext cx="4246611" cy="4167160"/>
          </a:xfrm>
        </p:spPr>
        <p:txBody>
          <a:bodyPr/>
          <a:lstStyle>
            <a:lvl1pPr marL="0" indent="0">
              <a:buNone/>
              <a:defRPr sz="1728"/>
            </a:lvl1pPr>
            <a:lvl2pPr marL="493730" indent="0">
              <a:buNone/>
              <a:defRPr sz="1512"/>
            </a:lvl2pPr>
            <a:lvl3pPr marL="987461" indent="0">
              <a:buNone/>
              <a:defRPr sz="1296"/>
            </a:lvl3pPr>
            <a:lvl4pPr marL="1481191" indent="0">
              <a:buNone/>
              <a:defRPr sz="1080"/>
            </a:lvl4pPr>
            <a:lvl5pPr marL="1974921" indent="0">
              <a:buNone/>
              <a:defRPr sz="1080"/>
            </a:lvl5pPr>
            <a:lvl6pPr marL="2468651" indent="0">
              <a:buNone/>
              <a:defRPr sz="1080"/>
            </a:lvl6pPr>
            <a:lvl7pPr marL="2962382" indent="0">
              <a:buNone/>
              <a:defRPr sz="1080"/>
            </a:lvl7pPr>
            <a:lvl8pPr marL="3456112" indent="0">
              <a:buNone/>
              <a:defRPr sz="1080"/>
            </a:lvl8pPr>
            <a:lvl9pPr marL="3949842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499851"/>
            <a:ext cx="4246611" cy="1749478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1079540"/>
            <a:ext cx="6665655" cy="5328271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30" indent="0">
              <a:buNone/>
              <a:defRPr sz="3024"/>
            </a:lvl2pPr>
            <a:lvl3pPr marL="987461" indent="0">
              <a:buNone/>
              <a:defRPr sz="2592"/>
            </a:lvl3pPr>
            <a:lvl4pPr marL="1481191" indent="0">
              <a:buNone/>
              <a:defRPr sz="2160"/>
            </a:lvl4pPr>
            <a:lvl5pPr marL="1974921" indent="0">
              <a:buNone/>
              <a:defRPr sz="2160"/>
            </a:lvl5pPr>
            <a:lvl6pPr marL="2468651" indent="0">
              <a:buNone/>
              <a:defRPr sz="2160"/>
            </a:lvl6pPr>
            <a:lvl7pPr marL="2962382" indent="0">
              <a:buNone/>
              <a:defRPr sz="2160"/>
            </a:lvl7pPr>
            <a:lvl8pPr marL="3456112" indent="0">
              <a:buNone/>
              <a:defRPr sz="2160"/>
            </a:lvl8pPr>
            <a:lvl9pPr marL="3949842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2249329"/>
            <a:ext cx="4246611" cy="4167160"/>
          </a:xfrm>
        </p:spPr>
        <p:txBody>
          <a:bodyPr/>
          <a:lstStyle>
            <a:lvl1pPr marL="0" indent="0">
              <a:buNone/>
              <a:defRPr sz="1728"/>
            </a:lvl1pPr>
            <a:lvl2pPr marL="493730" indent="0">
              <a:buNone/>
              <a:defRPr sz="1512"/>
            </a:lvl2pPr>
            <a:lvl3pPr marL="987461" indent="0">
              <a:buNone/>
              <a:defRPr sz="1296"/>
            </a:lvl3pPr>
            <a:lvl4pPr marL="1481191" indent="0">
              <a:buNone/>
              <a:defRPr sz="1080"/>
            </a:lvl4pPr>
            <a:lvl5pPr marL="1974921" indent="0">
              <a:buNone/>
              <a:defRPr sz="1080"/>
            </a:lvl5pPr>
            <a:lvl6pPr marL="2468651" indent="0">
              <a:buNone/>
              <a:defRPr sz="1080"/>
            </a:lvl6pPr>
            <a:lvl7pPr marL="2962382" indent="0">
              <a:buNone/>
              <a:defRPr sz="1080"/>
            </a:lvl7pPr>
            <a:lvl8pPr marL="3456112" indent="0">
              <a:buNone/>
              <a:defRPr sz="1080"/>
            </a:lvl8pPr>
            <a:lvl9pPr marL="3949842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1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399187"/>
            <a:ext cx="11356300" cy="144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1995932"/>
            <a:ext cx="11356300" cy="47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6949316"/>
            <a:ext cx="2962513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4C81-E0E1-4E02-9764-2C3501EDDC4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6949316"/>
            <a:ext cx="444377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6949316"/>
            <a:ext cx="2962513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822C-5A78-4C73-906D-F39A7DD42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7461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65" indent="-246865" algn="l" defTabSz="987461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595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32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5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78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51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24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297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670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3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46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92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65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38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11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984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0D934-E05B-431B-82CB-762F8949F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9" y="1544778"/>
            <a:ext cx="9363716" cy="5952985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288F7B46-37EA-4E2B-B69A-D424DF75EA8F}"/>
              </a:ext>
            </a:extLst>
          </p:cNvPr>
          <p:cNvSpPr txBox="1"/>
          <p:nvPr/>
        </p:nvSpPr>
        <p:spPr>
          <a:xfrm>
            <a:off x="882102" y="122850"/>
            <a:ext cx="631763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20" b="1" dirty="0">
                <a:latin typeface="Arial Black" panose="020B0A04020102020204" pitchFamily="34" charset="0"/>
              </a:rPr>
              <a:t>Dataflow Diagram :</a:t>
            </a:r>
            <a:r>
              <a:rPr lang="ar-EG" sz="4320" b="1" dirty="0">
                <a:latin typeface="Arial Black" panose="020B0A04020102020204" pitchFamily="34" charset="0"/>
              </a:rPr>
              <a:t> </a:t>
            </a:r>
            <a:r>
              <a:rPr lang="en-US" sz="4320" b="1" dirty="0">
                <a:latin typeface="Arial Black" panose="020B0A04020102020204" pitchFamily="34" charset="0"/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392297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FC61B0-9621-465B-8E23-6B2A51DA1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5" y="1235895"/>
            <a:ext cx="9582796" cy="5641155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19A37A4-27D6-4C89-BA8F-0102C0DA69F8}"/>
              </a:ext>
            </a:extLst>
          </p:cNvPr>
          <p:cNvSpPr txBox="1"/>
          <p:nvPr/>
        </p:nvSpPr>
        <p:spPr>
          <a:xfrm>
            <a:off x="0" y="146426"/>
            <a:ext cx="6212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Arial Black" panose="020B0A04020102020204" pitchFamily="34" charset="0"/>
              </a:rPr>
              <a:t>Dataflow Diagram : Context Level</a:t>
            </a:r>
          </a:p>
        </p:txBody>
      </p:sp>
    </p:spTree>
    <p:extLst>
      <p:ext uri="{BB962C8B-B14F-4D97-AF65-F5344CB8AC3E}">
        <p14:creationId xmlns:p14="http://schemas.microsoft.com/office/powerpoint/2010/main" val="96863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madany</dc:creator>
  <cp:lastModifiedBy>omar madany</cp:lastModifiedBy>
  <cp:revision>1</cp:revision>
  <dcterms:created xsi:type="dcterms:W3CDTF">2022-06-03T12:44:35Z</dcterms:created>
  <dcterms:modified xsi:type="dcterms:W3CDTF">2022-06-03T12:45:29Z</dcterms:modified>
</cp:coreProperties>
</file>