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8C4-CAA8-FF92-6CF4-A61A7B89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5F22-2C09-C78C-CF3E-8812E6BF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A686-7F6D-CF48-F31F-30122103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D0F2-7118-A068-0B7D-D57D94B4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6781-376E-8592-88BD-189FC88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881-11A7-6709-E32E-66E148D8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1C957-67B7-EB89-8713-E87489EB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8B60-E2E5-3B37-AAD3-0E78D295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16C6-868B-00A9-4AEB-3F0E93C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7AE1-6E71-963D-FFAB-9E30189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B3196-89CA-CB34-AF88-EDE605DFB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0B33-DE9A-286C-F99A-C2A2A6F4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2C84-A2D2-C1D3-8BA1-075A8BEB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BFB5-4752-EA9C-77A4-C91FD631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642D-7FD8-B454-0964-25441762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1A0-B08C-192C-DA00-6D49887F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8B87-8BA1-0453-2D23-B3E3729B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1256-359E-CA32-3FF8-BD7F713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24B-2EEC-517F-B0E1-4946235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8F7F-65B7-19B2-1361-318B01A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BFB2-3B0B-6555-5149-C4432FF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B2F6-F765-6BD7-A7E7-5D563FB3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6107-BEB9-CBAB-0362-D935B09E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9976-1E4E-380B-7C9C-03870948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997-E8FD-9297-4D66-895EEFF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C234-7E06-D903-A66C-CF3410F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5873-2C8C-DC6F-E2EF-DF7D4C3E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A4A1-7FD3-57D9-8699-0616048C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924D-9BE8-A0CD-D595-5D26BA5D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217D2-8C71-51ED-EFD3-A070E99A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382B-6B85-D572-93C2-D84FB8B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9E35-8B74-DCEE-19DF-5D04AD7E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625A-1E75-D484-3D58-24A9C5D3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37DB-4C13-1271-D523-24460F63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C1A1A-5071-A446-FB6C-313BFEE8A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CD8E6-0556-6447-2F3E-F8A96E290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5F151-F631-ABD0-D10B-DD941050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7FE12-C842-10CA-8F56-3EA2D86B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BC257-5A84-25A7-FFCB-E0C92F03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EF24-3066-303C-3E8E-2F32329F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D1C9D-2345-DF5C-C904-80D32447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CA184-B398-C4CB-1AD7-E54FD594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E810-8ACD-A9B8-B5C8-BD62AF57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DC242-B5D6-B504-1CEC-B0F36A2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B5E79-C71F-1C20-FBCC-F15C4F45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F6C5-721A-C531-14D2-8B30B0B4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1414-17B6-B4D4-389F-F3C2844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3196-79B6-00C6-9372-17BF0773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FF56-0E8C-2328-B9D4-CF08A615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A7C9-0048-7A17-9AEB-74BD7C2E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2C5A-C571-8ECE-A7AC-DED911EE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AB57-45A2-F450-981D-65AEEBB0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698-D24E-32BE-5194-B1F1308B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08DA6-88F8-E3BC-3081-CE99B3AD7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328C-5D66-E890-3466-737149F3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2F3C-55EF-7FF6-3E34-732FB49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73DB-AD88-46BF-522F-FAA58329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CC17-A276-C45D-89D9-A24954F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72487-D604-8C87-5D08-03B770F9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68CD-E152-EF8E-B7A0-F3E7F3D6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EE7F-DA2A-B9D4-79CA-D35DA7756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E79E-3D25-45E7-BA9B-F1AFDBBFBD2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56C0-9C44-C765-EDD4-139646B5C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A151-0462-0AFD-B893-D7FD2365E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CC23-6CBD-48EF-9FE6-2CEAB38F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CB708-757A-8597-F2A2-E922563F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55" y="13855"/>
            <a:ext cx="690308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A6C9C-7099-9733-6C4A-8B1824D2602D}"/>
              </a:ext>
            </a:extLst>
          </p:cNvPr>
          <p:cNvSpPr txBox="1"/>
          <p:nvPr/>
        </p:nvSpPr>
        <p:spPr>
          <a:xfrm>
            <a:off x="114300" y="0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Use case Diagram :</a:t>
            </a:r>
          </a:p>
        </p:txBody>
      </p:sp>
    </p:spTree>
    <p:extLst>
      <p:ext uri="{BB962C8B-B14F-4D97-AF65-F5344CB8AC3E}">
        <p14:creationId xmlns:p14="http://schemas.microsoft.com/office/powerpoint/2010/main" val="37733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EF16D-3C3A-03C8-37FE-1278E980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1" y="13855"/>
            <a:ext cx="9180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9C222-FAE8-426D-C894-55D177E9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50" y="0"/>
            <a:ext cx="894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A815D-49A5-5C97-4896-3633E34E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50" y="27710"/>
            <a:ext cx="894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madany</dc:creator>
  <cp:lastModifiedBy>omar madany</cp:lastModifiedBy>
  <cp:revision>1</cp:revision>
  <dcterms:created xsi:type="dcterms:W3CDTF">2022-06-03T12:29:18Z</dcterms:created>
  <dcterms:modified xsi:type="dcterms:W3CDTF">2022-06-03T12:29:19Z</dcterms:modified>
</cp:coreProperties>
</file>