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70" r:id="rId10"/>
    <p:sldMasterId id="2147483672" r:id="rId11"/>
    <p:sldMasterId id="2147483674"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Calibri"/>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99E065F-C2E2-4B74-91F7-23E79C453B9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Calibri"/>
            </a:endParaRPr>
          </a:p>
        </p:txBody>
      </p:sp>
      <p:sp>
        <p:nvSpPr>
          <p:cNvPr id="5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effectLst/>
              <a:uFillTx/>
              <a:latin typeface="Calibri"/>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9BF31EC9-FBFC-41B5-9334-9C4F6B44C9D1}"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9E38F182-CC63-4355-8580-CAC8DAD27238}"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136BE1E6-9901-4853-83B7-61284CF642A3}"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Calibri"/>
            </a:endParaRPr>
          </a:p>
        </p:txBody>
      </p:sp>
      <p:sp>
        <p:nvSpPr>
          <p:cNvPr id="57" name="PlaceHolder 2"/>
          <p:cNvSpPr>
            <a:spLocks noGrp="1"/>
          </p:cNvSpPr>
          <p:nvPr>
            <p:ph type="subTitle"/>
          </p:nvPr>
        </p:nvSpPr>
        <p:spPr>
          <a:xfrm>
            <a:off x="457200" y="1604520"/>
            <a:ext cx="82292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832E51BE-F7D3-4E4C-ADD0-71F9E5C57A46}"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4CF36E39-4F14-4346-B6DC-2A2CCC5C044A}"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E3F68F9C-D729-40D7-955B-ED121405278D}"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8298279C-08AC-473F-8ED1-449EF0DD67C0}"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A1ACE631-6063-450B-AD9B-544744A415CD}"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C3ED02A-7ADE-4C2C-8B5F-B7850E0F2D9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73BEEBA-8205-4579-8431-7AD0512B3F4A}"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Calibri"/>
            </a:endParaRPr>
          </a:p>
        </p:txBody>
      </p:sp>
      <p:sp>
        <p:nvSpPr>
          <p:cNvPr id="2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effectLst/>
              <a:uFillTx/>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4CF2D6F-40ED-492E-BD30-5D83F913C2A6}"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B22C1D41-C7E3-420B-AA17-E8AB1E730A53}"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Calibri"/>
            </a:endParaRPr>
          </a:p>
        </p:txBody>
      </p:sp>
      <p:sp>
        <p:nvSpPr>
          <p:cNvPr id="3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effectLst/>
              <a:uFillTx/>
              <a:latin typeface="Calibri"/>
            </a:endParaRPr>
          </a:p>
        </p:txBody>
      </p:sp>
      <p:sp>
        <p:nvSpPr>
          <p:cNvPr id="3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effectLst/>
              <a:uFillTx/>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8F25E3AE-1E24-463B-A1BA-AC6AA6EE98CE}"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CEBD8846-34EE-4B09-ABF2-EB008C6953F6}"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Calibri"/>
            </a:endParaRPr>
          </a:p>
        </p:txBody>
      </p:sp>
      <p:sp>
        <p:nvSpPr>
          <p:cNvPr id="5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effectLst/>
              <a:uFillTx/>
              <a:latin typeface="Calibri"/>
            </a:endParaRPr>
          </a:p>
        </p:txBody>
      </p:sp>
      <p:sp>
        <p:nvSpPr>
          <p:cNvPr id="5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effectLst/>
              <a:uFillTx/>
              <a:latin typeface="Calibri"/>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882598A5-D63B-4558-AFC3-52E02ACAEADD}"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CE1BEB0F-304A-4534-9523-95A24397FD9A}" type="slidenum">
              <a:t>&lt;#&gt;</a:t>
            </a:fld>
          </a:p>
        </p:txBody>
      </p:sp>
      <p:sp>
        <p:nvSpPr>
          <p:cNvPr id="4" name="PlaceHolder 3"/>
          <p:cNvSpPr>
            <a:spLocks noGrp="1"/>
          </p:cNvSpPr>
          <p:nvPr>
            <p:ph type="dt" idx="2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 </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EFEADE55-FD13-4020-B03F-5A7677A819F2}" type="slidenum">
              <a:rPr b="0" lang="en-US" sz="1200" strike="noStrike" u="none">
                <a:solidFill>
                  <a:schemeClr val="dk1">
                    <a:tint val="75000"/>
                  </a:schemeClr>
                </a:solidFill>
                <a:effectLst/>
                <a:uFillTx/>
                <a:latin typeface="Calibri"/>
              </a:rPr>
              <a:t>9</a:t>
            </a:fld>
            <a:endParaRPr b="0" lang="en-US" sz="1200" strike="noStrike" u="none">
              <a:solidFill>
                <a:srgbClr val="000000"/>
              </a:solidFill>
              <a:effectLst/>
              <a:uFillTx/>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432000" indent="-216000">
              <a:spcBef>
                <a:spcPts val="1134"/>
              </a:spcBef>
              <a:buClr>
                <a:srgbClr val="000000"/>
              </a:buClr>
              <a:buSzPct val="45000"/>
              <a:buFont typeface="Wingdings" charset="2"/>
              <a:buChar char=""/>
            </a:pPr>
            <a:r>
              <a:rPr b="0" lang="en-US" sz="2400" strike="noStrike" u="none">
                <a:solidFill>
                  <a:schemeClr val="dk1"/>
                </a:solidFill>
                <a:effectLst/>
                <a:uFillTx/>
                <a:latin typeface="Calibri"/>
              </a:rPr>
              <a:t>Second Outline Level</a:t>
            </a:r>
            <a:endParaRPr b="0" lang="en-US" sz="2400" strike="noStrike" u="none">
              <a:solidFill>
                <a:schemeClr val="dk1"/>
              </a:solidFill>
              <a:effectLst/>
              <a:uFillTx/>
              <a:latin typeface="Calibri"/>
            </a:endParaRPr>
          </a:p>
          <a:p>
            <a:pPr lvl="2" marL="648000" indent="-216000">
              <a:spcBef>
                <a:spcPts val="850"/>
              </a:spcBef>
              <a:buClr>
                <a:srgbClr val="000000"/>
              </a:buClr>
              <a:buSzPct val="45000"/>
              <a:buFont typeface="Wingdings" charset="2"/>
              <a:buChar char=""/>
            </a:pPr>
            <a:r>
              <a:rPr b="0" lang="en-US" sz="2000" strike="noStrike" u="none">
                <a:solidFill>
                  <a:schemeClr val="dk1"/>
                </a:solidFill>
                <a:effectLst/>
                <a:uFillTx/>
                <a:latin typeface="Calibri"/>
              </a:rPr>
              <a:t>Third Outline Level</a:t>
            </a:r>
            <a:endParaRPr b="0" lang="en-US" sz="2000" strike="noStrike" u="none">
              <a:solidFill>
                <a:schemeClr val="dk1"/>
              </a:solidFill>
              <a:effectLst/>
              <a:uFillTx/>
              <a:latin typeface="Calibri"/>
            </a:endParaRPr>
          </a:p>
          <a:p>
            <a:pPr lvl="3" marL="864000" indent="-216000">
              <a:spcBef>
                <a:spcPts val="567"/>
              </a:spcBef>
              <a:buClr>
                <a:srgbClr val="000000"/>
              </a:buClr>
              <a:buSzPct val="45000"/>
              <a:buFont typeface="Wingdings" charset="2"/>
              <a:buChar char=""/>
            </a:pPr>
            <a:r>
              <a:rPr b="0" lang="en-US" sz="2000" strike="noStrike" u="none">
                <a:solidFill>
                  <a:schemeClr val="dk1"/>
                </a:solidFill>
                <a:effectLst/>
                <a:uFillTx/>
                <a:latin typeface="Calibri"/>
              </a:rPr>
              <a:t>Fourth Outline Level</a:t>
            </a:r>
            <a:endParaRPr b="0" lang="en-US" sz="2000" strike="noStrike" u="none">
              <a:solidFill>
                <a:schemeClr val="dk1"/>
              </a:solidFill>
              <a:effectLst/>
              <a:uFillTx/>
              <a:latin typeface="Calibri"/>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457200">
              <a:lnSpc>
                <a:spcPct val="100000"/>
              </a:lnSpc>
              <a:buNone/>
            </a:pPr>
            <a:r>
              <a:rPr b="1" lang="en-US" sz="2000" strike="noStrike" u="none">
                <a:solidFill>
                  <a:schemeClr val="dk1"/>
                </a:solidFill>
                <a:effectLst/>
                <a:uFillTx/>
                <a:latin typeface="Calibri"/>
              </a:rPr>
              <a:t>Click to edit Master title style</a:t>
            </a:r>
            <a:endParaRPr b="0" lang="en-US" sz="2000" strike="noStrike" u="none">
              <a:solidFill>
                <a:schemeClr val="dk1"/>
              </a:solidFill>
              <a:effectLst/>
              <a:uFillTx/>
              <a:latin typeface="Calibri"/>
            </a:endParaRPr>
          </a:p>
        </p:txBody>
      </p:sp>
      <p:sp>
        <p:nvSpPr>
          <p:cNvPr id="63"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rgbClr val="000000"/>
              </a:solidFill>
              <a:effectLst/>
              <a:uFillTx/>
              <a:latin typeface="Times New Roman"/>
            </a:endParaRPr>
          </a:p>
        </p:txBody>
      </p:sp>
      <p:sp>
        <p:nvSpPr>
          <p:cNvPr id="64"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US" sz="1400" strike="noStrike" u="none">
              <a:solidFill>
                <a:schemeClr val="dk1"/>
              </a:solidFill>
              <a:effectLst/>
              <a:uFillTx/>
              <a:latin typeface="Calibri"/>
            </a:endParaRPr>
          </a:p>
        </p:txBody>
      </p:sp>
      <p:sp>
        <p:nvSpPr>
          <p:cNvPr id="65"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66"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67"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0BFC318C-3B46-41B5-97AD-05796A7F3A62}"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457200">
              <a:lnSpc>
                <a:spcPct val="100000"/>
              </a:lnSpc>
              <a:buNone/>
            </a:pPr>
            <a:r>
              <a:rPr b="1" lang="en-US" sz="2000" strike="noStrike" u="none">
                <a:solidFill>
                  <a:schemeClr val="dk1"/>
                </a:solidFill>
                <a:effectLst/>
                <a:uFillTx/>
                <a:latin typeface="Calibri"/>
              </a:rPr>
              <a:t>Click to edit Master title style</a:t>
            </a:r>
            <a:endParaRPr b="0" lang="en-US" sz="2000" strike="noStrike" u="none">
              <a:solidFill>
                <a:schemeClr val="dk1"/>
              </a:solidFill>
              <a:effectLst/>
              <a:uFillTx/>
              <a:latin typeface="Calibri"/>
            </a:endParaRPr>
          </a:p>
        </p:txBody>
      </p:sp>
      <p:sp>
        <p:nvSpPr>
          <p:cNvPr id="69"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432000" indent="-216000">
              <a:spcBef>
                <a:spcPts val="1134"/>
              </a:spcBef>
              <a:buClr>
                <a:srgbClr val="000000"/>
              </a:buClr>
              <a:buSzPct val="45000"/>
              <a:buFont typeface="Wingdings" charset="2"/>
              <a:buChar char=""/>
            </a:pPr>
            <a:r>
              <a:rPr b="0" lang="en-US" sz="3200" strike="noStrike" u="none">
                <a:solidFill>
                  <a:schemeClr val="dk1"/>
                </a:solidFill>
                <a:effectLst/>
                <a:uFillTx/>
                <a:latin typeface="Calibri"/>
              </a:rPr>
              <a:t>Second Outline Level</a:t>
            </a:r>
            <a:endParaRPr b="0" lang="en-US" sz="3200" strike="noStrike" u="none">
              <a:solidFill>
                <a:schemeClr val="dk1"/>
              </a:solidFill>
              <a:effectLst/>
              <a:uFillTx/>
              <a:latin typeface="Calibri"/>
            </a:endParaRPr>
          </a:p>
          <a:p>
            <a:pPr lvl="2" marL="648000" indent="-216000">
              <a:spcBef>
                <a:spcPts val="850"/>
              </a:spcBef>
              <a:buClr>
                <a:srgbClr val="000000"/>
              </a:buClr>
              <a:buSzPct val="45000"/>
              <a:buFont typeface="Wingdings" charset="2"/>
              <a:buChar char=""/>
            </a:pPr>
            <a:r>
              <a:rPr b="0" lang="en-US" sz="3200" strike="noStrike" u="none">
                <a:solidFill>
                  <a:schemeClr val="dk1"/>
                </a:solidFill>
                <a:effectLst/>
                <a:uFillTx/>
                <a:latin typeface="Calibri"/>
              </a:rPr>
              <a:t>Third Outline Level</a:t>
            </a:r>
            <a:endParaRPr b="0" lang="en-US" sz="3200" strike="noStrike" u="none">
              <a:solidFill>
                <a:schemeClr val="dk1"/>
              </a:solidFill>
              <a:effectLst/>
              <a:uFillTx/>
              <a:latin typeface="Calibri"/>
            </a:endParaRPr>
          </a:p>
          <a:p>
            <a:pPr lvl="3" marL="864000" indent="-216000">
              <a:spcBef>
                <a:spcPts val="567"/>
              </a:spcBef>
              <a:buClr>
                <a:srgbClr val="000000"/>
              </a:buClr>
              <a:buSzPct val="45000"/>
              <a:buFont typeface="Wingdings" charset="2"/>
              <a:buChar char=""/>
            </a:pPr>
            <a:r>
              <a:rPr b="0" lang="en-US" sz="3200" strike="noStrike" u="none">
                <a:solidFill>
                  <a:schemeClr val="dk1"/>
                </a:solidFill>
                <a:effectLst/>
                <a:uFillTx/>
                <a:latin typeface="Calibri"/>
              </a:rPr>
              <a:t>Fourth Outline Level</a:t>
            </a:r>
            <a:endParaRPr b="0" lang="en-US" sz="3200" strike="noStrike" u="none">
              <a:solidFill>
                <a:schemeClr val="dk1"/>
              </a:solidFill>
              <a:effectLst/>
              <a:uFillTx/>
              <a:latin typeface="Calibri"/>
            </a:endParaRPr>
          </a:p>
          <a:p>
            <a:pPr lvl="4" marL="1080000" indent="-216000">
              <a:spcBef>
                <a:spcPts val="283"/>
              </a:spcBef>
              <a:buClr>
                <a:srgbClr val="000000"/>
              </a:buClr>
              <a:buSzPct val="45000"/>
              <a:buFont typeface="Wingdings" charset="2"/>
              <a:buChar char=""/>
            </a:pPr>
            <a:r>
              <a:rPr b="0" lang="en-US" sz="3200" strike="noStrike" u="none">
                <a:solidFill>
                  <a:srgbClr val="000000"/>
                </a:solidFill>
                <a:effectLst/>
                <a:uFillTx/>
                <a:latin typeface="Times New Roman"/>
              </a:rPr>
              <a:t>Fifth Outline Level</a:t>
            </a:r>
            <a:endParaRPr b="0" lang="en-US" sz="32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3200" strike="noStrike" u="none">
                <a:solidFill>
                  <a:srgbClr val="000000"/>
                </a:solidFill>
                <a:effectLst/>
                <a:uFillTx/>
                <a:latin typeface="Times New Roman"/>
              </a:rPr>
              <a:t>Sixth Outline Level</a:t>
            </a:r>
            <a:endParaRPr b="0" lang="en-US" sz="32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3200" strike="noStrike" u="none">
                <a:solidFill>
                  <a:srgbClr val="000000"/>
                </a:solidFill>
                <a:effectLst/>
                <a:uFillTx/>
                <a:latin typeface="Times New Roman"/>
              </a:rPr>
              <a:t>Seventh Outline Level</a:t>
            </a:r>
            <a:endParaRPr b="0" lang="en-US" sz="3200" strike="noStrike" u="none">
              <a:solidFill>
                <a:srgbClr val="000000"/>
              </a:solidFill>
              <a:effectLst/>
              <a:uFillTx/>
              <a:latin typeface="Times New Roman"/>
            </a:endParaRPr>
          </a:p>
        </p:txBody>
      </p:sp>
      <p:sp>
        <p:nvSpPr>
          <p:cNvPr id="70"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US" sz="1400" strike="noStrike" u="none">
              <a:solidFill>
                <a:schemeClr val="dk1"/>
              </a:solidFill>
              <a:effectLst/>
              <a:uFillTx/>
              <a:latin typeface="Calibri"/>
            </a:endParaRPr>
          </a:p>
        </p:txBody>
      </p:sp>
      <p:sp>
        <p:nvSpPr>
          <p:cNvPr id="71"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72"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73"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CCA7D20A-DF61-405C-9741-3041ECF9B8F5}"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rgbClr val="000000"/>
              </a:solidFill>
              <a:effectLst/>
              <a:uFillTx/>
              <a:latin typeface="Times New Roman"/>
            </a:endParaRPr>
          </a:p>
        </p:txBody>
      </p:sp>
      <p:sp>
        <p:nvSpPr>
          <p:cNvPr id="9"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 </a:t>
            </a:r>
            <a:endParaRPr b="0" lang="en-US" sz="1200" strike="noStrike" u="none">
              <a:solidFill>
                <a:srgbClr val="000000"/>
              </a:solidFill>
              <a:effectLst/>
              <a:uFillTx/>
              <a:latin typeface="Times New Roman"/>
            </a:endParaRPr>
          </a:p>
        </p:txBody>
      </p:sp>
      <p:sp>
        <p:nvSpPr>
          <p:cNvPr id="10"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11"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CDE147A6-01AF-4587-A055-BEC6ADC83842}" type="slidenum">
              <a:rPr b="0" lang="en-US" sz="1200" strike="noStrike" u="none">
                <a:solidFill>
                  <a:schemeClr val="dk1">
                    <a:tint val="75000"/>
                  </a:schemeClr>
                </a:solidFill>
                <a:effectLst/>
                <a:uFillTx/>
                <a:latin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4572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13"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rgbClr val="000000"/>
              </a:solidFill>
              <a:effectLst/>
              <a:uFillTx/>
              <a:latin typeface="Times New Roman"/>
            </a:endParaRPr>
          </a:p>
        </p:txBody>
      </p:sp>
      <p:sp>
        <p:nvSpPr>
          <p:cNvPr id="14"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 </a:t>
            </a:r>
            <a:endParaRPr b="0" lang="en-US" sz="1200" strike="noStrike" u="none">
              <a:solidFill>
                <a:srgbClr val="000000"/>
              </a:solidFill>
              <a:effectLst/>
              <a:uFillTx/>
              <a:latin typeface="Times New Roman"/>
            </a:endParaRPr>
          </a:p>
        </p:txBody>
      </p:sp>
      <p:sp>
        <p:nvSpPr>
          <p:cNvPr id="15"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16"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FEB24E97-E401-4532-9DE6-D5BA3ECA94C6}" type="slidenum">
              <a:rPr b="0" lang="en-US" sz="1200" strike="noStrike" u="none">
                <a:solidFill>
                  <a:schemeClr val="dk1">
                    <a:tint val="75000"/>
                  </a:schemeClr>
                </a:solidFill>
                <a:effectLst/>
                <a:uFillTx/>
                <a:latin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1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rgbClr val="000000"/>
              </a:solidFill>
              <a:effectLst/>
              <a:uFillTx/>
              <a:latin typeface="Times New Roman"/>
            </a:endParaRPr>
          </a:p>
        </p:txBody>
      </p:sp>
      <p:sp>
        <p:nvSpPr>
          <p:cNvPr id="19"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 </a:t>
            </a:r>
            <a:endParaRPr b="0" lang="en-US" sz="1200" strike="noStrike" u="none">
              <a:solidFill>
                <a:srgbClr val="000000"/>
              </a:solidFill>
              <a:effectLst/>
              <a:uFillTx/>
              <a:latin typeface="Times New Roman"/>
            </a:endParaRPr>
          </a:p>
        </p:txBody>
      </p:sp>
      <p:sp>
        <p:nvSpPr>
          <p:cNvPr id="20"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21"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5B67F724-8F4B-4E81-84E5-345762DFCD5B}" type="slidenum">
              <a:rPr b="0" lang="en-US" sz="1200" strike="noStrike" u="none">
                <a:solidFill>
                  <a:schemeClr val="dk1">
                    <a:tint val="75000"/>
                  </a:schemeClr>
                </a:solidFill>
                <a:effectLst/>
                <a:uFillTx/>
                <a:latin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cap="all">
                <a:solidFill>
                  <a:schemeClr val="dk1"/>
                </a:solidFill>
                <a:effectLst/>
                <a:uFillTx/>
                <a:latin typeface="Calibri"/>
              </a:rPr>
              <a:t>Click to edit Master title style</a:t>
            </a:r>
            <a:endParaRPr b="0" lang="en-US" sz="4000" strike="noStrike" u="none">
              <a:solidFill>
                <a:schemeClr val="dk1"/>
              </a:solidFill>
              <a:effectLst/>
              <a:uFillTx/>
              <a:latin typeface="Calibri"/>
            </a:endParaRPr>
          </a:p>
        </p:txBody>
      </p:sp>
      <p:sp>
        <p:nvSpPr>
          <p:cNvPr id="25"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457200">
              <a:lnSpc>
                <a:spcPct val="100000"/>
              </a:lnSpc>
              <a:spcBef>
                <a:spcPts val="400"/>
              </a:spcBef>
              <a:buNone/>
              <a:tabLst>
                <a:tab algn="l" pos="0"/>
              </a:tabLst>
            </a:pPr>
            <a:r>
              <a:rPr b="0" lang="en-US" sz="2000" strike="noStrike" u="none">
                <a:solidFill>
                  <a:schemeClr val="dk1">
                    <a:tint val="75000"/>
                  </a:schemeClr>
                </a:solidFill>
                <a:effectLst/>
                <a:uFillTx/>
                <a:latin typeface="Calibri"/>
              </a:rPr>
              <a:t>Click to edit Master text styles</a:t>
            </a:r>
            <a:endParaRPr b="0" lang="en-US" sz="2000" strike="noStrike" u="none">
              <a:solidFill>
                <a:schemeClr val="dk1"/>
              </a:solidFill>
              <a:effectLst/>
              <a:uFillTx/>
              <a:latin typeface="Calibri"/>
            </a:endParaRPr>
          </a:p>
        </p:txBody>
      </p:sp>
      <p:sp>
        <p:nvSpPr>
          <p:cNvPr id="26"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 </a:t>
            </a:r>
            <a:endParaRPr b="0" lang="en-US" sz="1200" strike="noStrike" u="none">
              <a:solidFill>
                <a:srgbClr val="000000"/>
              </a:solidFill>
              <a:effectLst/>
              <a:uFillTx/>
              <a:latin typeface="Times New Roman"/>
            </a:endParaRPr>
          </a:p>
        </p:txBody>
      </p:sp>
      <p:sp>
        <p:nvSpPr>
          <p:cNvPr id="27"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28"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5971F056-7B95-4D17-8991-6501E76E0DC6}" type="slidenum">
              <a:rPr b="0" lang="en-US" sz="1200" strike="noStrike" u="none">
                <a:solidFill>
                  <a:schemeClr val="dk1">
                    <a:tint val="75000"/>
                  </a:schemeClr>
                </a:solidFill>
                <a:effectLst/>
                <a:uFillTx/>
                <a:latin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30"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rgbClr val="000000"/>
              </a:solidFill>
              <a:effectLst/>
              <a:uFillTx/>
              <a:latin typeface="Times New Roman"/>
            </a:endParaRPr>
          </a:p>
        </p:txBody>
      </p:sp>
      <p:sp>
        <p:nvSpPr>
          <p:cNvPr id="31"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rgbClr val="000000"/>
              </a:solidFill>
              <a:effectLst/>
              <a:uFillTx/>
              <a:latin typeface="Times New Roman"/>
            </a:endParaRPr>
          </a:p>
        </p:txBody>
      </p:sp>
      <p:sp>
        <p:nvSpPr>
          <p:cNvPr id="32"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 </a:t>
            </a:r>
            <a:endParaRPr b="0" lang="en-US" sz="1200" strike="noStrike" u="none">
              <a:solidFill>
                <a:srgbClr val="000000"/>
              </a:solidFill>
              <a:effectLst/>
              <a:uFillTx/>
              <a:latin typeface="Times New Roman"/>
            </a:endParaRPr>
          </a:p>
        </p:txBody>
      </p:sp>
      <p:sp>
        <p:nvSpPr>
          <p:cNvPr id="33"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34"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31100071-C27A-477E-A26A-C60A02511527}" type="slidenum">
              <a:rPr b="0" lang="en-US" sz="1200" strike="noStrike" u="none">
                <a:solidFill>
                  <a:schemeClr val="dk1">
                    <a:tint val="75000"/>
                  </a:schemeClr>
                </a:solidFill>
                <a:effectLst/>
                <a:uFillTx/>
                <a:latin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39"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40"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US" sz="2000" strike="noStrike" u="none">
              <a:solidFill>
                <a:schemeClr val="dk1"/>
              </a:solidFill>
              <a:effectLst/>
              <a:uFillTx/>
              <a:latin typeface="Calibri"/>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US" sz="1800" strike="noStrike" u="none">
              <a:solidFill>
                <a:schemeClr val="dk1"/>
              </a:solidFill>
              <a:effectLst/>
              <a:uFillTx/>
              <a:latin typeface="Calibri"/>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US" sz="1600" strike="noStrike" u="none">
              <a:solidFill>
                <a:schemeClr val="dk1"/>
              </a:solidFill>
              <a:effectLst/>
              <a:uFillTx/>
              <a:latin typeface="Calibri"/>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US" sz="1600" strike="noStrike" u="none">
              <a:solidFill>
                <a:srgbClr val="000000"/>
              </a:solidFill>
              <a:effectLst/>
              <a:uFillTx/>
              <a:latin typeface="Times New Roman"/>
            </a:endParaRPr>
          </a:p>
        </p:txBody>
      </p:sp>
      <p:sp>
        <p:nvSpPr>
          <p:cNvPr id="41"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42"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US" sz="2000" strike="noStrike" u="none">
              <a:solidFill>
                <a:schemeClr val="dk1"/>
              </a:solidFill>
              <a:effectLst/>
              <a:uFillTx/>
              <a:latin typeface="Calibri"/>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US" sz="1800" strike="noStrike" u="none">
              <a:solidFill>
                <a:schemeClr val="dk1"/>
              </a:solidFill>
              <a:effectLst/>
              <a:uFillTx/>
              <a:latin typeface="Calibri"/>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US" sz="1600" strike="noStrike" u="none">
              <a:solidFill>
                <a:schemeClr val="dk1"/>
              </a:solidFill>
              <a:effectLst/>
              <a:uFillTx/>
              <a:latin typeface="Calibri"/>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US" sz="1600" strike="noStrike" u="none">
              <a:solidFill>
                <a:srgbClr val="000000"/>
              </a:solidFill>
              <a:effectLst/>
              <a:uFillTx/>
              <a:latin typeface="Times New Roman"/>
            </a:endParaRPr>
          </a:p>
        </p:txBody>
      </p:sp>
      <p:sp>
        <p:nvSpPr>
          <p:cNvPr id="43"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 </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4A4A8A64-406E-485B-87B9-5C18268F4104}" type="slidenum">
              <a:rPr b="0" lang="en-US" sz="1200" strike="noStrike" u="none">
                <a:solidFill>
                  <a:schemeClr val="dk1">
                    <a:tint val="75000"/>
                  </a:schemeClr>
                </a:solidFill>
                <a:effectLst/>
                <a:uFillTx/>
                <a:latin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47"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 </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FA55EDEE-2DF6-4EFF-B4BC-3B310B06C0CC}" type="slidenum">
              <a:rPr b="0" lang="en-US" sz="1200" strike="noStrike" u="none">
                <a:solidFill>
                  <a:schemeClr val="dk1">
                    <a:tint val="75000"/>
                  </a:schemeClr>
                </a:solidFill>
                <a:effectLst/>
                <a:uFillTx/>
                <a:latin typeface="Calibri"/>
              </a:rPr>
              <a:t>1</a:t>
            </a:fld>
            <a:endParaRPr b="0" lang="en-US" sz="1200" strike="noStrike" u="none">
              <a:solidFill>
                <a:srgbClr val="000000"/>
              </a:solidFill>
              <a:effectLst/>
              <a:uFillTx/>
              <a:latin typeface="Times New Roman"/>
            </a:endParaRPr>
          </a:p>
        </p:txBody>
      </p:sp>
      <p:sp>
        <p:nvSpPr>
          <p:cNvPr id="5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432000" indent="-216000">
              <a:spcBef>
                <a:spcPts val="1134"/>
              </a:spcBef>
              <a:buClr>
                <a:srgbClr val="000000"/>
              </a:buClr>
              <a:buSzPct val="45000"/>
              <a:buFont typeface="Wingdings" charset="2"/>
              <a:buChar char=""/>
            </a:pPr>
            <a:r>
              <a:rPr b="0" lang="en-US" sz="2400" strike="noStrike" u="none">
                <a:solidFill>
                  <a:schemeClr val="dk1"/>
                </a:solidFill>
                <a:effectLst/>
                <a:uFillTx/>
                <a:latin typeface="Calibri"/>
              </a:rPr>
              <a:t>Second Outline Level</a:t>
            </a:r>
            <a:endParaRPr b="0" lang="en-US" sz="2400" strike="noStrike" u="none">
              <a:solidFill>
                <a:schemeClr val="dk1"/>
              </a:solidFill>
              <a:effectLst/>
              <a:uFillTx/>
              <a:latin typeface="Calibri"/>
            </a:endParaRPr>
          </a:p>
          <a:p>
            <a:pPr lvl="2" marL="648000" indent="-216000">
              <a:spcBef>
                <a:spcPts val="850"/>
              </a:spcBef>
              <a:buClr>
                <a:srgbClr val="000000"/>
              </a:buClr>
              <a:buSzPct val="45000"/>
              <a:buFont typeface="Wingdings" charset="2"/>
              <a:buChar char=""/>
            </a:pPr>
            <a:r>
              <a:rPr b="0" lang="en-US" sz="2000" strike="noStrike" u="none">
                <a:solidFill>
                  <a:schemeClr val="dk1"/>
                </a:solidFill>
                <a:effectLst/>
                <a:uFillTx/>
                <a:latin typeface="Calibri"/>
              </a:rPr>
              <a:t>Third Outline Level</a:t>
            </a:r>
            <a:endParaRPr b="0" lang="en-US" sz="2000" strike="noStrike" u="none">
              <a:solidFill>
                <a:schemeClr val="dk1"/>
              </a:solidFill>
              <a:effectLst/>
              <a:uFillTx/>
              <a:latin typeface="Calibri"/>
            </a:endParaRPr>
          </a:p>
          <a:p>
            <a:pPr lvl="3" marL="864000" indent="-216000">
              <a:spcBef>
                <a:spcPts val="567"/>
              </a:spcBef>
              <a:buClr>
                <a:srgbClr val="000000"/>
              </a:buClr>
              <a:buSzPct val="45000"/>
              <a:buFont typeface="Wingdings" charset="2"/>
              <a:buChar char=""/>
            </a:pPr>
            <a:r>
              <a:rPr b="0" lang="en-US" sz="2000" strike="noStrike" u="none">
                <a:solidFill>
                  <a:schemeClr val="dk1"/>
                </a:solidFill>
                <a:effectLst/>
                <a:uFillTx/>
                <a:latin typeface="Calibri"/>
              </a:rPr>
              <a:t>Fourth Outline Level</a:t>
            </a:r>
            <a:endParaRPr b="0" lang="en-US" sz="2000" strike="noStrike" u="none">
              <a:solidFill>
                <a:schemeClr val="dk1"/>
              </a:solidFill>
              <a:effectLst/>
              <a:uFillTx/>
              <a:latin typeface="Calibri"/>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 id="2147483664" r:id="rId3"/>
    <p:sldLayoutId id="2147483665" r:id="rId4"/>
    <p:sldLayoutId id="2147483666" r:id="rId5"/>
    <p:sldLayoutId id="2147483667" r:id="rId6"/>
    <p:sldLayoutId id="2147483668" r:id="rId7"/>
    <p:sldLayoutId id="2147483669" r:id="rId8"/>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effectLst/>
                <a:uFillTx/>
                <a:latin typeface="Calibri"/>
              </a:defRPr>
            </a:lvl1pPr>
          </a:lstStyle>
          <a:p>
            <a:pPr indent="0" defTabSz="457200">
              <a:lnSpc>
                <a:spcPct val="100000"/>
              </a:lnSpc>
              <a:buNone/>
            </a:pPr>
            <a:r>
              <a:rPr b="0" lang="en-US" sz="1200" strike="noStrike" u="none">
                <a:solidFill>
                  <a:schemeClr val="dk1">
                    <a:tint val="75000"/>
                  </a:schemeClr>
                </a:solidFill>
                <a:effectLst/>
                <a:uFillTx/>
                <a:latin typeface="Calibri"/>
              </a:rPr>
              <a:t> </a:t>
            </a:r>
            <a:endParaRPr b="0" lang="en-US" sz="1200" strike="noStrike" u="none">
              <a:solidFill>
                <a:srgbClr val="000000"/>
              </a:solidFill>
              <a:effectLst/>
              <a:uFillTx/>
              <a:latin typeface="Times New Roman"/>
            </a:endParaRPr>
          </a:p>
        </p:txBody>
      </p:sp>
      <p:sp>
        <p:nvSpPr>
          <p:cNvPr id="60"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61"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effectLst/>
                <a:uFillTx/>
                <a:latin typeface="Calibri"/>
              </a:defRPr>
            </a:lvl1pPr>
          </a:lstStyle>
          <a:p>
            <a:pPr indent="0" algn="r" defTabSz="457200">
              <a:lnSpc>
                <a:spcPct val="100000"/>
              </a:lnSpc>
              <a:buNone/>
            </a:pPr>
            <a:fld id="{2503DCE4-79A6-4A36-BB9F-22F912F49968}"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9e1"/>
        </a:soli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457200">
              <a:lnSpc>
                <a:spcPct val="100000"/>
              </a:lnSpc>
              <a:buNone/>
            </a:pPr>
            <a:r>
              <a:rPr b="1" lang="en-US" sz="2000" strike="noStrike" u="none">
                <a:solidFill>
                  <a:srgbClr val="5a3e36"/>
                </a:solidFill>
                <a:effectLst/>
                <a:uFillTx/>
                <a:latin typeface="Lora"/>
              </a:rPr>
              <a:t>BookHive Software Requirements Specification</a:t>
            </a:r>
            <a:endParaRPr b="0" lang="en-US" sz="2000" strike="noStrike" u="none">
              <a:solidFill>
                <a:schemeClr val="dk1"/>
              </a:solidFill>
              <a:effectLst/>
              <a:uFillTx/>
              <a:latin typeface="Calibri"/>
            </a:endParaRPr>
          </a:p>
        </p:txBody>
      </p:sp>
      <p:sp>
        <p:nvSpPr>
          <p:cNvPr id="75" name="PlaceHolder 2"/>
          <p:cNvSpPr>
            <a:spLocks noGrp="1"/>
          </p:cNvSpPr>
          <p:nvPr>
            <p:ph type="subTitle"/>
          </p:nvPr>
        </p:nvSpPr>
        <p:spPr>
          <a:xfrm>
            <a:off x="1371600" y="3886200"/>
            <a:ext cx="6400440" cy="1752120"/>
          </a:xfrm>
          <a:prstGeom prst="rect">
            <a:avLst/>
          </a:prstGeom>
          <a:noFill/>
          <a:ln w="0">
            <a:noFill/>
          </a:ln>
        </p:spPr>
        <p:txBody>
          <a:bodyPr lIns="91440" rIns="91440" tIns="45720" bIns="45720" anchor="t">
            <a:noAutofit/>
          </a:bodyPr>
          <a:p>
            <a:pPr indent="0" algn="ctr" defTabSz="457200">
              <a:lnSpc>
                <a:spcPct val="100000"/>
              </a:lnSpc>
              <a:spcBef>
                <a:spcPts val="400"/>
              </a:spcBef>
              <a:buNone/>
              <a:tabLst>
                <a:tab algn="l" pos="0"/>
              </a:tabLst>
            </a:pPr>
            <a:r>
              <a:rPr b="0" lang="en-US" sz="2000" strike="noStrike" u="none">
                <a:solidFill>
                  <a:srgbClr val="5a3e36"/>
                </a:solidFill>
                <a:effectLst/>
                <a:uFillTx/>
                <a:latin typeface="Lora"/>
              </a:rPr>
              <a:t>An Online Book Club Social Media Platform</a:t>
            </a:r>
            <a:endParaRPr b="0" lang="en-US" sz="2000" strike="noStrike" u="none">
              <a:solidFill>
                <a:srgbClr val="000000"/>
              </a:solidFill>
              <a:effectLst/>
              <a:uFillTx/>
              <a:latin typeface="Arial"/>
            </a:endParaRPr>
          </a:p>
          <a:p>
            <a:pPr indent="0" algn="ctr" defTabSz="457200">
              <a:lnSpc>
                <a:spcPct val="100000"/>
              </a:lnSpc>
              <a:spcBef>
                <a:spcPts val="400"/>
              </a:spcBef>
              <a:buNone/>
              <a:tabLst>
                <a:tab algn="l" pos="0"/>
              </a:tabLst>
            </a:pPr>
            <a:r>
              <a:rPr b="0" lang="en-US" sz="2000" strike="noStrike" u="none">
                <a:solidFill>
                  <a:srgbClr val="5a3e36"/>
                </a:solidFill>
                <a:effectLst/>
                <a:uFillTx/>
                <a:latin typeface="Lora"/>
              </a:rPr>
              <a:t>MERN Stack Project</a:t>
            </a:r>
            <a:endParaRPr b="0" lang="en-US"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9e1"/>
        </a:solid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2000" strike="noStrike" u="none">
                <a:solidFill>
                  <a:srgbClr val="5a3e36"/>
                </a:solidFill>
                <a:effectLst/>
                <a:uFillTx/>
                <a:latin typeface="Lora"/>
              </a:rPr>
              <a:t>5. Conclusion</a:t>
            </a:r>
            <a:endParaRPr b="0" lang="en-US" sz="2000" strike="noStrike" u="none">
              <a:solidFill>
                <a:schemeClr val="dk1"/>
              </a:solidFill>
              <a:effectLst/>
              <a:uFillTx/>
              <a:latin typeface="Calibri"/>
            </a:endParaRPr>
          </a:p>
        </p:txBody>
      </p:sp>
      <p:sp>
        <p:nvSpPr>
          <p:cNvPr id="93"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BookHive is designed to provide a vibrant community for book lovers, offering seamless interaction, personalized book recommendations, and an engaging user experience.</a:t>
            </a:r>
            <a:endParaRPr b="0" lang="en-US" sz="2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9e1"/>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2000" strike="noStrike" u="none">
                <a:solidFill>
                  <a:srgbClr val="5a3e36"/>
                </a:solidFill>
                <a:effectLst/>
                <a:uFillTx/>
                <a:latin typeface="Lora"/>
              </a:rPr>
              <a:t>ER Diagram</a:t>
            </a:r>
            <a:endParaRPr b="0" lang="en-US" sz="2000" strike="noStrike" u="none">
              <a:solidFill>
                <a:schemeClr val="dk1"/>
              </a:solidFill>
              <a:effectLst/>
              <a:uFillTx/>
              <a:latin typeface="Calibri"/>
            </a:endParaRPr>
          </a:p>
        </p:txBody>
      </p:sp>
      <p:pic>
        <p:nvPicPr>
          <p:cNvPr id="95" name="Picture 2" descr="er-diagram.png"/>
          <p:cNvPicPr/>
          <p:nvPr/>
        </p:nvPicPr>
        <p:blipFill>
          <a:blip r:embed="rId1"/>
          <a:stretch/>
        </p:blipFill>
        <p:spPr>
          <a:xfrm>
            <a:off x="914400" y="1371600"/>
            <a:ext cx="7314840" cy="411444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9e1"/>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2000" strike="noStrike" u="none">
                <a:solidFill>
                  <a:srgbClr val="5a3e36"/>
                </a:solidFill>
                <a:effectLst/>
                <a:uFillTx/>
                <a:latin typeface="Lora"/>
              </a:rPr>
              <a:t>1. Introduction</a:t>
            </a:r>
            <a:endParaRPr b="0" lang="en-US" sz="2000" strike="noStrike" u="none">
              <a:solidFill>
                <a:schemeClr val="dk1"/>
              </a:solidFill>
              <a:effectLst/>
              <a:uFillTx/>
              <a:latin typeface="Calibri"/>
            </a:endParaRPr>
          </a:p>
        </p:txBody>
      </p:sp>
      <p:sp>
        <p:nvSpPr>
          <p:cNvPr id="77"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Purpose: Outline the software requirements for BookHive.</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Scope: A web-based platform for book lovers to connect.</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Overview: Covers functional, non-functional requirements, design, and system architecture.</a:t>
            </a:r>
            <a:endParaRPr b="0" lang="en-US" sz="2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9e1"/>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2000" strike="noStrike" u="none">
                <a:solidFill>
                  <a:srgbClr val="5a3e36"/>
                </a:solidFill>
                <a:effectLst/>
                <a:uFillTx/>
                <a:latin typeface="Lora"/>
              </a:rPr>
              <a:t>1.1 Purpose</a:t>
            </a:r>
            <a:endParaRPr b="0" lang="en-US" sz="2000" strike="noStrike" u="none">
              <a:solidFill>
                <a:schemeClr val="dk1"/>
              </a:solidFill>
              <a:effectLst/>
              <a:uFillTx/>
              <a:latin typeface="Calibri"/>
            </a:endParaRPr>
          </a:p>
        </p:txBody>
      </p:sp>
      <p:sp>
        <p:nvSpPr>
          <p:cNvPr id="79"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The purpose of this document is to detail the requirements for BookHive, an online social media platform designed for book lovers to interact, share, and connect over books, authors, and genres.</a:t>
            </a:r>
            <a:endParaRPr b="0" lang="en-US" sz="2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9e1"/>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2000" strike="noStrike" u="none">
                <a:solidFill>
                  <a:srgbClr val="5a3e36"/>
                </a:solidFill>
                <a:effectLst/>
                <a:uFillTx/>
                <a:latin typeface="Lora"/>
              </a:rPr>
              <a:t>1.2 Scope</a:t>
            </a:r>
            <a:endParaRPr b="0" lang="en-US" sz="2000" strike="noStrike" u="none">
              <a:solidFill>
                <a:schemeClr val="dk1"/>
              </a:solidFill>
              <a:effectLst/>
              <a:uFillTx/>
              <a:latin typeface="Calibri"/>
            </a:endParaRPr>
          </a:p>
        </p:txBody>
      </p:sp>
      <p:sp>
        <p:nvSpPr>
          <p:cNvPr id="81"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BookHive is a MERN stack web application enabling users to:</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Create profiles</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Join groups</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Post reviews</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Comment on discussions</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Receive book recommendations</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Connect with like-minded readers.</a:t>
            </a:r>
            <a:endParaRPr b="0" lang="en-US" sz="2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9e1"/>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2000" strike="noStrike" u="none">
                <a:solidFill>
                  <a:srgbClr val="5a3e36"/>
                </a:solidFill>
                <a:effectLst/>
                <a:uFillTx/>
                <a:latin typeface="Lora"/>
              </a:rPr>
              <a:t>2. Functional Requirements</a:t>
            </a:r>
            <a:endParaRPr b="0" lang="en-US" sz="2000" strike="noStrike" u="none">
              <a:solidFill>
                <a:schemeClr val="dk1"/>
              </a:solidFill>
              <a:effectLst/>
              <a:uFillTx/>
              <a:latin typeface="Calibri"/>
            </a:endParaRPr>
          </a:p>
        </p:txBody>
      </p:sp>
      <p:sp>
        <p:nvSpPr>
          <p:cNvPr id="83"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User Authentication and Authorization</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Profile Management</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Book and Genre Management</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Group Creation and Membership</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Posting, Commenting, and Liking</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Book Recommendations</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Follow/Unfollow Users</a:t>
            </a:r>
            <a:endParaRPr b="0" lang="en-US" sz="2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9e1"/>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2000" strike="noStrike" u="none">
                <a:solidFill>
                  <a:srgbClr val="5a3e36"/>
                </a:solidFill>
                <a:effectLst/>
                <a:uFillTx/>
                <a:latin typeface="Lora"/>
              </a:rPr>
              <a:t>3. Non-Functional Requirements</a:t>
            </a:r>
            <a:endParaRPr b="0" lang="en-US" sz="2000" strike="noStrike" u="none">
              <a:solidFill>
                <a:schemeClr val="dk1"/>
              </a:solidFill>
              <a:effectLst/>
              <a:uFillTx/>
              <a:latin typeface="Calibri"/>
            </a:endParaRPr>
          </a:p>
        </p:txBody>
      </p:sp>
      <p:sp>
        <p:nvSpPr>
          <p:cNvPr id="85"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Scalability</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Security with JWT Authentication</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Responsive Design</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High Performance</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Usability and Accessibility</a:t>
            </a:r>
            <a:endParaRPr b="0" lang="en-US" sz="2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9e1"/>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2000" strike="noStrike" u="none">
                <a:solidFill>
                  <a:srgbClr val="5a3e36"/>
                </a:solidFill>
                <a:effectLst/>
                <a:uFillTx/>
                <a:latin typeface="Lora"/>
              </a:rPr>
              <a:t>4. System Design</a:t>
            </a:r>
            <a:endParaRPr b="0" lang="en-US" sz="2000" strike="noStrike" u="none">
              <a:solidFill>
                <a:schemeClr val="dk1"/>
              </a:solidFill>
              <a:effectLst/>
              <a:uFillTx/>
              <a:latin typeface="Calibri"/>
            </a:endParaRPr>
          </a:p>
        </p:txBody>
      </p:sp>
      <p:sp>
        <p:nvSpPr>
          <p:cNvPr id="87"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The system uses a MERN stack architecture:</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MongoDB for database</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Express.js for backend API</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React.js for frontend UI</a:t>
            </a:r>
            <a:endParaRPr b="0" lang="en-US" sz="2000" strike="noStrike" u="none">
              <a:solidFill>
                <a:schemeClr val="dk1"/>
              </a:solidFill>
              <a:effectLst/>
              <a:uFillTx/>
              <a:latin typeface="Calibri"/>
            </a:endParaRPr>
          </a:p>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 Node.js for server runtime</a:t>
            </a:r>
            <a:endParaRPr b="0" lang="en-US" sz="2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9e1"/>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2000" strike="noStrike" u="none">
                <a:solidFill>
                  <a:srgbClr val="5a3e36"/>
                </a:solidFill>
                <a:effectLst/>
                <a:uFillTx/>
                <a:latin typeface="Lora"/>
              </a:rPr>
              <a:t>4.1 ER Diagram</a:t>
            </a:r>
            <a:endParaRPr b="0" lang="en-US" sz="2000" strike="noStrike" u="none">
              <a:solidFill>
                <a:schemeClr val="dk1"/>
              </a:solidFill>
              <a:effectLst/>
              <a:uFillTx/>
              <a:latin typeface="Calibri"/>
            </a:endParaRPr>
          </a:p>
        </p:txBody>
      </p:sp>
      <p:sp>
        <p:nvSpPr>
          <p:cNvPr id="89"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400"/>
              </a:spcBef>
              <a:buClr>
                <a:srgbClr val="5a3e36"/>
              </a:buClr>
              <a:buFont typeface="Arial"/>
              <a:buChar char="•"/>
            </a:pPr>
            <a:r>
              <a:rPr b="0" lang="en-US" sz="2000" strike="noStrike" u="none">
                <a:solidFill>
                  <a:srgbClr val="5a3e36"/>
                </a:solidFill>
                <a:effectLst/>
                <a:uFillTx/>
                <a:latin typeface="Lora"/>
              </a:rPr>
              <a:t>The ER diagram defines entities like User, Book, Post, Comment, Group, etc., and their relationships to ensure seamless data flow and integration.</a:t>
            </a:r>
            <a:endParaRPr b="0" lang="en-US" sz="2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9e1"/>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2000" strike="noStrike" u="none">
                <a:solidFill>
                  <a:srgbClr val="5a3e36"/>
                </a:solidFill>
                <a:effectLst/>
                <a:uFillTx/>
                <a:latin typeface="Lora"/>
              </a:rPr>
              <a:t>ER Diagram</a:t>
            </a:r>
            <a:endParaRPr b="0" lang="en-US" sz="2000" strike="noStrike" u="none">
              <a:solidFill>
                <a:schemeClr val="dk1"/>
              </a:solidFill>
              <a:effectLst/>
              <a:uFillTx/>
              <a:latin typeface="Calibri"/>
            </a:endParaRPr>
          </a:p>
        </p:txBody>
      </p:sp>
      <p:pic>
        <p:nvPicPr>
          <p:cNvPr id="91" name="Picture 2" descr="er-diagram.png"/>
          <p:cNvPicPr/>
          <p:nvPr/>
        </p:nvPicPr>
        <p:blipFill>
          <a:blip r:embed="rId1"/>
          <a:stretch/>
        </p:blipFill>
        <p:spPr>
          <a:xfrm>
            <a:off x="914400" y="1371600"/>
            <a:ext cx="7314840" cy="41144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LibreOffice/25.2.0.3$Linux_X86_64 LibreOffice_project/e1cf4a87eb02d755bce1a01209907ea5ddc8f069</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en-US</dc:language>
  <cp:lastModifiedBy/>
  <dcterms:modified xsi:type="dcterms:W3CDTF">2025-02-15T11:01:16Z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