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344F-C08E-4E1E-80DC-CD91F3D5848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F4A4-536A-46B2-8E54-C77461E32B3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3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344F-C08E-4E1E-80DC-CD91F3D5848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F4A4-536A-46B2-8E54-C77461E32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344F-C08E-4E1E-80DC-CD91F3D5848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F4A4-536A-46B2-8E54-C77461E32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2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344F-C08E-4E1E-80DC-CD91F3D5848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F4A4-536A-46B2-8E54-C77461E32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4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344F-C08E-4E1E-80DC-CD91F3D5848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F4A4-536A-46B2-8E54-C77461E32B3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38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344F-C08E-4E1E-80DC-CD91F3D5848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F4A4-536A-46B2-8E54-C77461E32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3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344F-C08E-4E1E-80DC-CD91F3D5848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F4A4-536A-46B2-8E54-C77461E32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7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344F-C08E-4E1E-80DC-CD91F3D5848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F4A4-536A-46B2-8E54-C77461E32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2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344F-C08E-4E1E-80DC-CD91F3D5848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F4A4-536A-46B2-8E54-C77461E32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0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D2344F-C08E-4E1E-80DC-CD91F3D5848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5EF4A4-536A-46B2-8E54-C77461E32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6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344F-C08E-4E1E-80DC-CD91F3D5848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F4A4-536A-46B2-8E54-C77461E32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18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D2344F-C08E-4E1E-80DC-CD91F3D5848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5EF4A4-536A-46B2-8E54-C77461E32B3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8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1D20-E48B-4F8B-96D3-516F2CF40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쌈국지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0B76E3-7B3D-441D-A641-F50FBA3CA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0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D1F03-7DEE-4467-B71D-28B35C6E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C7EEC-A369-4C70-A111-00939A7B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728" y="1845734"/>
            <a:ext cx="473695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성을 공격해서 성의 체력이 </a:t>
            </a:r>
            <a:r>
              <a:rPr lang="en-US" altLang="ko-KR" dirty="0"/>
              <a:t>0</a:t>
            </a:r>
            <a:r>
              <a:rPr lang="ko-KR" altLang="en-US" dirty="0"/>
              <a:t>이 되는 경우 점령을 할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삼국지 </a:t>
            </a:r>
            <a:r>
              <a:rPr lang="ko-KR" altLang="en-US" dirty="0" err="1"/>
              <a:t>토탈워처럼</a:t>
            </a:r>
            <a:r>
              <a:rPr lang="ko-KR" altLang="en-US" dirty="0"/>
              <a:t> 점령</a:t>
            </a:r>
            <a:r>
              <a:rPr lang="en-US" altLang="ko-KR" dirty="0"/>
              <a:t>, </a:t>
            </a:r>
            <a:r>
              <a:rPr lang="ko-KR" altLang="en-US" dirty="0"/>
              <a:t>약탈 후 점령</a:t>
            </a:r>
            <a:r>
              <a:rPr lang="en-US" altLang="ko-KR" dirty="0"/>
              <a:t>, </a:t>
            </a:r>
            <a:r>
              <a:rPr lang="ko-KR" altLang="en-US" dirty="0"/>
              <a:t>노략 후 퇴각 중 하나를 선택 할 수 있다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1026" name="Picture 2" descr="삼탈워 점령 이미지 검색결과">
            <a:extLst>
              <a:ext uri="{FF2B5EF4-FFF2-40B4-BE49-F238E27FC236}">
                <a16:creationId xmlns:a16="http://schemas.microsoft.com/office/drawing/2014/main" id="{171F49F8-6D02-42A0-931E-53B6F37B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2097742"/>
            <a:ext cx="5380040" cy="302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7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A790D-6744-473B-B55F-4A017BDC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E1BD-D3B7-4BD4-8AD4-4E3220A95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실시간 전략 시뮬레이션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승리 조건 </a:t>
            </a:r>
            <a:r>
              <a:rPr lang="en-US" altLang="ko-KR" dirty="0"/>
              <a:t>: </a:t>
            </a:r>
            <a:r>
              <a:rPr lang="ko-KR" altLang="en-US" dirty="0"/>
              <a:t>모든 성 점령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패배 조건 </a:t>
            </a:r>
            <a:r>
              <a:rPr lang="en-US" altLang="ko-KR" dirty="0"/>
              <a:t>: </a:t>
            </a:r>
            <a:r>
              <a:rPr lang="ko-KR" altLang="en-US" dirty="0"/>
              <a:t>아군 세력이 전멸 하는 경우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배경 </a:t>
            </a:r>
            <a:r>
              <a:rPr lang="en-US" altLang="ko-KR" dirty="0"/>
              <a:t>: </a:t>
            </a:r>
            <a:r>
              <a:rPr lang="ko-KR" altLang="en-US" dirty="0"/>
              <a:t>삼국지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진행 방식 </a:t>
            </a:r>
            <a:r>
              <a:rPr lang="en-US" altLang="ko-KR" dirty="0"/>
              <a:t>: </a:t>
            </a:r>
            <a:r>
              <a:rPr lang="ko-KR" altLang="en-US" dirty="0"/>
              <a:t>내 성을 발전시켜서 병력을 뽑고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옮겨서 내 성을 방어하거나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</a:t>
            </a:r>
            <a:r>
              <a:rPr lang="ko-KR" altLang="en-US" dirty="0"/>
              <a:t>적 성을 공격해서 점령함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EC7C4E-F73B-480F-BD91-212A42A7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82" y="1737360"/>
            <a:ext cx="4589538" cy="35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C5FC4-24F3-4805-BE57-6BA91DE0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E6184-CB34-4A1C-AC73-0194DF31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게임을 플레이 할 때 사용하는 자원은 총 </a:t>
            </a:r>
            <a:r>
              <a:rPr lang="en-US" altLang="ko-KR" dirty="0"/>
              <a:t>3</a:t>
            </a:r>
            <a:r>
              <a:rPr lang="ko-KR" altLang="en-US" dirty="0"/>
              <a:t>가지다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금 </a:t>
            </a:r>
            <a:r>
              <a:rPr lang="en-US" altLang="ko-KR" dirty="0"/>
              <a:t>: </a:t>
            </a:r>
            <a:r>
              <a:rPr lang="ko-KR" altLang="en-US" dirty="0"/>
              <a:t>병력 생산</a:t>
            </a:r>
            <a:r>
              <a:rPr lang="en-US" altLang="ko-KR" dirty="0"/>
              <a:t>, </a:t>
            </a:r>
            <a:r>
              <a:rPr lang="ko-KR" altLang="en-US" dirty="0"/>
              <a:t>건물 생산 시 필요하다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식량 </a:t>
            </a:r>
            <a:r>
              <a:rPr lang="en-US" altLang="ko-KR" dirty="0"/>
              <a:t>: </a:t>
            </a:r>
            <a:r>
              <a:rPr lang="ko-KR" altLang="en-US" dirty="0"/>
              <a:t>병력 생산</a:t>
            </a:r>
            <a:r>
              <a:rPr lang="en-US" altLang="ko-KR" dirty="0"/>
              <a:t>, </a:t>
            </a:r>
            <a:r>
              <a:rPr lang="ko-KR" altLang="en-US" dirty="0"/>
              <a:t>병력 유지</a:t>
            </a:r>
            <a:r>
              <a:rPr lang="en-US" altLang="ko-KR" dirty="0"/>
              <a:t>, </a:t>
            </a:r>
            <a:r>
              <a:rPr lang="ko-KR" altLang="en-US" dirty="0"/>
              <a:t>인구 유지 시 필요하다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인구 </a:t>
            </a:r>
            <a:r>
              <a:rPr lang="en-US" altLang="ko-KR" dirty="0"/>
              <a:t>: </a:t>
            </a:r>
            <a:r>
              <a:rPr lang="ko-KR" altLang="en-US" dirty="0"/>
              <a:t>병력 </a:t>
            </a:r>
            <a:r>
              <a:rPr lang="ko-KR" altLang="en-US" dirty="0" err="1"/>
              <a:t>생산시</a:t>
            </a:r>
            <a:r>
              <a:rPr lang="ko-KR" altLang="en-US" dirty="0"/>
              <a:t>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30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E6B1A-AF5D-412D-8E91-D7E0CFEC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5C296-8917-4BB7-9E21-A47BE9C0B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552" y="1845734"/>
            <a:ext cx="469212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성에서는 내정 활동을 할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모든 내정 활동에는 일정 시간이 소요된다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각 성마다 한번에 </a:t>
            </a:r>
            <a:r>
              <a:rPr lang="en-US" altLang="ko-KR" dirty="0"/>
              <a:t>1</a:t>
            </a:r>
            <a:r>
              <a:rPr lang="ko-KR" altLang="en-US" dirty="0"/>
              <a:t>개의 내정활동만 가능하다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83AE18-4671-4093-A51D-FEDA6A38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78" y="2043953"/>
            <a:ext cx="3334114" cy="34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2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E6B1A-AF5D-412D-8E91-D7E0CFEC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5C296-8917-4BB7-9E21-A47BE9C0B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552" y="1845734"/>
            <a:ext cx="469212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내정 활동은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건물 생산 </a:t>
            </a:r>
            <a:r>
              <a:rPr lang="en-US" altLang="ko-KR" dirty="0"/>
              <a:t>: </a:t>
            </a:r>
            <a:r>
              <a:rPr lang="ko-KR" altLang="en-US" dirty="0"/>
              <a:t>금</a:t>
            </a:r>
            <a:r>
              <a:rPr lang="en-US" altLang="ko-KR" dirty="0"/>
              <a:t>, </a:t>
            </a:r>
            <a:r>
              <a:rPr lang="ko-KR" altLang="en-US" dirty="0"/>
              <a:t>식량을 소모해서 건물을 짓는다</a:t>
            </a:r>
            <a:r>
              <a:rPr lang="en-US" altLang="ko-KR" dirty="0"/>
              <a:t>. </a:t>
            </a:r>
            <a:r>
              <a:rPr lang="ko-KR" altLang="en-US" dirty="0"/>
              <a:t>건물은 금</a:t>
            </a:r>
            <a:r>
              <a:rPr lang="en-US" altLang="ko-KR" dirty="0"/>
              <a:t>, </a:t>
            </a:r>
            <a:r>
              <a:rPr lang="ko-KR" altLang="en-US" dirty="0"/>
              <a:t>식량</a:t>
            </a:r>
            <a:r>
              <a:rPr lang="en-US" altLang="ko-KR" dirty="0"/>
              <a:t> </a:t>
            </a:r>
            <a:r>
              <a:rPr lang="ko-KR" altLang="en-US" dirty="0"/>
              <a:t>생산량과 인구 최대치를 늘리고</a:t>
            </a:r>
            <a:r>
              <a:rPr lang="en-US" altLang="ko-KR" dirty="0"/>
              <a:t>, </a:t>
            </a:r>
            <a:r>
              <a:rPr lang="ko-KR" altLang="en-US" dirty="0"/>
              <a:t>새로운 유닛을 뽑을 수 있게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병력 생산 </a:t>
            </a:r>
            <a:r>
              <a:rPr lang="en-US" altLang="ko-KR" dirty="0"/>
              <a:t>: </a:t>
            </a:r>
            <a:r>
              <a:rPr lang="ko-KR" altLang="en-US" dirty="0"/>
              <a:t>금</a:t>
            </a:r>
            <a:r>
              <a:rPr lang="en-US" altLang="ko-KR" dirty="0"/>
              <a:t>, </a:t>
            </a:r>
            <a:r>
              <a:rPr lang="ko-KR" altLang="en-US" dirty="0"/>
              <a:t>식량</a:t>
            </a:r>
            <a:r>
              <a:rPr lang="en-US" altLang="ko-KR" dirty="0"/>
              <a:t>, </a:t>
            </a:r>
            <a:r>
              <a:rPr lang="ko-KR" altLang="en-US" dirty="0"/>
              <a:t>인구를 소모해서 병력을 뽑을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성 승급 </a:t>
            </a:r>
            <a:r>
              <a:rPr lang="en-US" altLang="ko-KR" dirty="0"/>
              <a:t>: </a:t>
            </a:r>
            <a:r>
              <a:rPr lang="ko-KR" altLang="en-US" dirty="0"/>
              <a:t>성을 다음 단계로 업그레이드 한다</a:t>
            </a:r>
            <a:r>
              <a:rPr lang="en-US" altLang="ko-KR" dirty="0"/>
              <a:t>. </a:t>
            </a:r>
            <a:r>
              <a:rPr lang="ko-KR" altLang="en-US" dirty="0"/>
              <a:t>인구 최대치가 증가하고</a:t>
            </a:r>
            <a:r>
              <a:rPr lang="en-US" altLang="ko-KR" dirty="0"/>
              <a:t>, </a:t>
            </a:r>
            <a:r>
              <a:rPr lang="ko-KR" altLang="en-US" dirty="0"/>
              <a:t>새로운 건물을 지을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6A1202-11D0-496A-896B-8B2F93FC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78" y="2043953"/>
            <a:ext cx="3334114" cy="34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4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E6B1A-AF5D-412D-8E91-D7E0CFEC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5C296-8917-4BB7-9E21-A47BE9C0B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552" y="1845734"/>
            <a:ext cx="469212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성주 임명 </a:t>
            </a:r>
            <a:r>
              <a:rPr lang="en-US" altLang="ko-KR" dirty="0"/>
              <a:t>: </a:t>
            </a:r>
            <a:r>
              <a:rPr lang="ko-KR" altLang="en-US" dirty="0"/>
              <a:t>내 장수 중 하나를 성주로 임명한다</a:t>
            </a:r>
            <a:r>
              <a:rPr lang="en-US" altLang="ko-KR" dirty="0"/>
              <a:t>. </a:t>
            </a:r>
            <a:r>
              <a:rPr lang="ko-KR" altLang="en-US" dirty="0"/>
              <a:t>장수의 패시브 스킬에 따라서 건물 생산 속도 증가</a:t>
            </a:r>
            <a:r>
              <a:rPr lang="en-US" altLang="ko-KR" dirty="0"/>
              <a:t>, </a:t>
            </a:r>
            <a:r>
              <a:rPr lang="ko-KR" altLang="en-US" dirty="0"/>
              <a:t>병력 생산 속도 증가</a:t>
            </a:r>
            <a:r>
              <a:rPr lang="en-US" altLang="ko-KR" dirty="0"/>
              <a:t>, </a:t>
            </a:r>
            <a:r>
              <a:rPr lang="ko-KR" altLang="en-US" dirty="0"/>
              <a:t>자원 생산량 증가 등의 효과가 발휘된다</a:t>
            </a:r>
            <a:r>
              <a:rPr lang="en-US" altLang="ko-KR" dirty="0"/>
              <a:t>. </a:t>
            </a:r>
            <a:r>
              <a:rPr lang="ko-KR" altLang="en-US" dirty="0"/>
              <a:t>성주 임명은 즉시 완료된다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현재 작업 취소</a:t>
            </a:r>
            <a:r>
              <a:rPr lang="en-US" altLang="ko-KR" dirty="0"/>
              <a:t> : </a:t>
            </a:r>
            <a:r>
              <a:rPr lang="ko-KR" altLang="en-US" dirty="0"/>
              <a:t>자원을 돌려받고</a:t>
            </a:r>
            <a:r>
              <a:rPr lang="en-US" altLang="ko-KR" dirty="0"/>
              <a:t>, </a:t>
            </a:r>
            <a:r>
              <a:rPr lang="ko-KR" altLang="en-US" dirty="0"/>
              <a:t>현재 성에서 진행 중인 작업을 종료한다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6A1202-11D0-496A-896B-8B2F93FC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78" y="2043953"/>
            <a:ext cx="3334114" cy="34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7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D1F03-7DEE-4467-B71D-28B35C6E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C7EEC-A369-4C70-A111-00939A7B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728" y="1845734"/>
            <a:ext cx="473695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병력은 성과 성 사이에 이어진 길을 따라서 움직인다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병력의 사정거리 내에 적 병력이 들어오면 자동으로 공격한다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성을 공격하는 경우 성의 체력이 </a:t>
            </a:r>
            <a:r>
              <a:rPr lang="en-US" altLang="ko-KR" dirty="0"/>
              <a:t>0</a:t>
            </a:r>
            <a:r>
              <a:rPr lang="ko-KR" altLang="en-US" dirty="0"/>
              <a:t>이 되면 자동으로 점령한다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병력에게 내릴 수 있는 명령은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목표 지점으로 이동 </a:t>
            </a:r>
            <a:r>
              <a:rPr lang="en-US" altLang="ko-KR" dirty="0"/>
              <a:t>: </a:t>
            </a:r>
            <a:r>
              <a:rPr lang="ko-KR" altLang="en-US" dirty="0"/>
              <a:t>선택한 성으로 이동한다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4F11A7-0C5C-40CF-A56B-86CA9862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85" y="2984406"/>
            <a:ext cx="566842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2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D1F03-7DEE-4467-B71D-28B35C6E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</a:t>
            </a:r>
            <a:r>
              <a:rPr lang="en-US" altLang="ko-KR" dirty="0"/>
              <a:t>(1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C7EEC-A369-4C70-A111-00939A7B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728" y="1845734"/>
            <a:ext cx="473695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병력을 장수를 따라서 움직이도록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조작이 편리해짐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원거리 병력을 뒤로 이동하며 사격 하는 등의 세밀한 움직임이 불가능하다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9A68E9-11D8-4A70-A7B2-3306AD3A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8" y="2449325"/>
            <a:ext cx="5360818" cy="214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0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D1F03-7DEE-4467-B71D-28B35C6E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</a:t>
            </a:r>
            <a:r>
              <a:rPr lang="en-US" altLang="ko-KR" dirty="0"/>
              <a:t>(2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C7EEC-A369-4C70-A111-00939A7B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728" y="1845734"/>
            <a:ext cx="473695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병력을 따로 </a:t>
            </a:r>
            <a:r>
              <a:rPr lang="ko-KR" altLang="en-US" dirty="0" err="1"/>
              <a:t>따로</a:t>
            </a:r>
            <a:r>
              <a:rPr lang="ko-KR" altLang="en-US" dirty="0"/>
              <a:t> 움직일 수 있도록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조작이 복잡하다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병력 일부를 남겨두고 막는 사이 나머지 병력을 후퇴 시키는 등 세밀한 조작이 가능하다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73F042-9662-487B-B617-9A68DE95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9" y="2562910"/>
            <a:ext cx="5345599" cy="269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1929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356</Words>
  <Application>Microsoft Office PowerPoint</Application>
  <PresentationFormat>와이드스크린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추억</vt:lpstr>
      <vt:lpstr>쌈국지</vt:lpstr>
      <vt:lpstr>개요</vt:lpstr>
      <vt:lpstr>자원</vt:lpstr>
      <vt:lpstr>성</vt:lpstr>
      <vt:lpstr>성</vt:lpstr>
      <vt:lpstr>성</vt:lpstr>
      <vt:lpstr>전투(공통)</vt:lpstr>
      <vt:lpstr>전투(1안)</vt:lpstr>
      <vt:lpstr>전투(2안)</vt:lpstr>
      <vt:lpstr>점령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쌈국지</dc:title>
  <dc:creator>이 창헌</dc:creator>
  <cp:lastModifiedBy>이 창헌</cp:lastModifiedBy>
  <cp:revision>57</cp:revision>
  <dcterms:created xsi:type="dcterms:W3CDTF">2020-02-18T02:42:16Z</dcterms:created>
  <dcterms:modified xsi:type="dcterms:W3CDTF">2020-02-18T05:05:21Z</dcterms:modified>
</cp:coreProperties>
</file>