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6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2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4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9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F94EB-A07B-4698-A597-15DE72012D4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72A934-49C2-4CCD-ACDC-0926BBD0D9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NuS9v426b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022CF-F7CE-4167-A332-41C8FFDED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 Honor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9CA01-36D6-4EE3-8239-47A3AC9CE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201716435</a:t>
            </a:r>
            <a:r>
              <a:rPr lang="ko-KR" altLang="en-US" dirty="0"/>
              <a:t> 이창헌</a:t>
            </a:r>
            <a:r>
              <a:rPr lang="en-US" altLang="ko-KR" dirty="0"/>
              <a:t>, 201510743 </a:t>
            </a:r>
            <a:r>
              <a:rPr lang="ko-KR" altLang="en-US" dirty="0"/>
              <a:t>김수환</a:t>
            </a:r>
          </a:p>
        </p:txBody>
      </p:sp>
    </p:spTree>
    <p:extLst>
      <p:ext uri="{BB962C8B-B14F-4D97-AF65-F5344CB8AC3E}">
        <p14:creationId xmlns:p14="http://schemas.microsoft.com/office/powerpoint/2010/main" val="89389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DD89-71BF-4A10-8BF7-F486C2A0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직관적인 아이템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77A9D-CA08-4571-BCD6-CBA6C462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74" y="1845734"/>
            <a:ext cx="412570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그라운드보다 아이템이 직관적입니다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그라운드는 겉만 봐서는 아이템이 좋고 나쁜지 알 수 없습니다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No Honor</a:t>
            </a:r>
            <a:r>
              <a:rPr lang="ko-KR" altLang="ko-KR" dirty="0"/>
              <a:t>는 아이템 테두리를 색깔로 구분했기 때문에 무엇이 좋은 지 알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또한 벽 뒤에 숨은 아이템이나 캐릭터를 그림과 같이 볼 수 있</a:t>
            </a:r>
            <a:r>
              <a:rPr lang="ko-KR" altLang="en-US" dirty="0"/>
              <a:t>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그렇기 때문에 </a:t>
            </a:r>
            <a:r>
              <a:rPr lang="ko-KR" altLang="ko-KR" dirty="0"/>
              <a:t>가려진 아이템과 캐릭터를 바로 발견할 수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84D3E8-4C04-4DFC-84AD-1FDE33D4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5" y="1943134"/>
            <a:ext cx="6261494" cy="35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4D68A-672B-465B-812E-D24BCD4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동영상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EC26-902F-4E59-B4D1-0CB5B0CA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</a:t>
            </a:r>
            <a:r>
              <a:rPr lang="en-US" altLang="ko-KR">
                <a:hlinkClick r:id="rId2"/>
              </a:rPr>
              <a:t>/SNuS9v426bk</a:t>
            </a:r>
            <a:r>
              <a:rPr lang="en-US" altLang="ko-KR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6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DFC0-4D57-470A-874B-8AB22480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– </a:t>
            </a:r>
            <a:r>
              <a:rPr lang="ko-KR" altLang="en-US" dirty="0"/>
              <a:t>서버 및 기본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483A9-4133-473E-8D05-81EC5D22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703" y="1845734"/>
            <a:ext cx="445597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서버는 포톤 </a:t>
            </a:r>
            <a:r>
              <a:rPr lang="ko-KR" altLang="en-US" dirty="0" err="1"/>
              <a:t>에셋을</a:t>
            </a:r>
            <a:r>
              <a:rPr lang="ko-KR" altLang="en-US" dirty="0"/>
              <a:t> 이용했습니다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캐릭터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애니메이션은 </a:t>
            </a:r>
            <a:r>
              <a:rPr lang="ko-KR" altLang="en-US" dirty="0" err="1"/>
              <a:t>포톤이</a:t>
            </a:r>
            <a:r>
              <a:rPr lang="ko-KR" altLang="en-US" dirty="0"/>
              <a:t> 제공하는 컴포넌트를 이용했습니다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 err="1"/>
              <a:t>실드</a:t>
            </a:r>
            <a:r>
              <a:rPr lang="en-US" altLang="ko-KR" dirty="0"/>
              <a:t> </a:t>
            </a:r>
            <a:r>
              <a:rPr lang="ko-KR" altLang="en-US" dirty="0"/>
              <a:t>등의 상수로 처리할 수 있는 변수는 </a:t>
            </a:r>
            <a:r>
              <a:rPr lang="ko-KR" altLang="en-US" dirty="0" err="1"/>
              <a:t>포톤이</a:t>
            </a:r>
            <a:r>
              <a:rPr lang="ko-KR" altLang="en-US" dirty="0"/>
              <a:t> 제공하는 </a:t>
            </a:r>
            <a:r>
              <a:rPr lang="en-US" altLang="ko-KR" dirty="0" err="1"/>
              <a:t>IPunObservable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구현해서 처리했습니다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유니티 포톤 이미지 검색결과&quot;">
            <a:extLst>
              <a:ext uri="{FF2B5EF4-FFF2-40B4-BE49-F238E27FC236}">
                <a16:creationId xmlns:a16="http://schemas.microsoft.com/office/drawing/2014/main" id="{FF6AE0AD-5821-4B8C-B211-31A5D5D70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99" y="1845734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81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DE499-B986-4C5E-9D76-E5544F2A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– </a:t>
            </a:r>
            <a:r>
              <a:rPr lang="ko-KR" altLang="en-US" dirty="0"/>
              <a:t>셔틀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C934A-335D-4889-9F2A-B985C358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144" y="1845733"/>
            <a:ext cx="3798535" cy="43956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셔틀이 이동하는 경로는 마스터 클라이언트</a:t>
            </a:r>
            <a:r>
              <a:rPr lang="en-US" altLang="ko-KR" dirty="0"/>
              <a:t>(</a:t>
            </a:r>
            <a:r>
              <a:rPr lang="ko-KR" altLang="en-US" dirty="0"/>
              <a:t>호스트</a:t>
            </a:r>
            <a:r>
              <a:rPr lang="en-US" altLang="ko-KR" dirty="0"/>
              <a:t>)</a:t>
            </a:r>
            <a:r>
              <a:rPr lang="ko-KR" altLang="en-US" dirty="0"/>
              <a:t>에서 정합니다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셔틀은 </a:t>
            </a:r>
            <a:r>
              <a:rPr lang="ko-KR" altLang="en-US" dirty="0" err="1"/>
              <a:t>포톤이</a:t>
            </a:r>
            <a:r>
              <a:rPr lang="ko-KR" altLang="en-US" dirty="0"/>
              <a:t> 제공하는 함수를 이용해서 마스터 클라이언트가 생성합니다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셔틀의 위치는 </a:t>
            </a:r>
            <a:r>
              <a:rPr lang="ko-KR" altLang="en-US" dirty="0" err="1"/>
              <a:t>포톤에서</a:t>
            </a:r>
            <a:r>
              <a:rPr lang="ko-KR" altLang="en-US" dirty="0"/>
              <a:t> 제공하는 컴포넌트를 이용해서 동기화 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마스터 클라이언트가 접속을 끊을 때를 대비해서 게임 시작 시 다른 플레이어들에게 </a:t>
            </a:r>
            <a:r>
              <a:rPr lang="en-US" altLang="ko-KR" dirty="0"/>
              <a:t>RPC </a:t>
            </a:r>
            <a:r>
              <a:rPr lang="ko-KR" altLang="en-US" dirty="0"/>
              <a:t>함수를 이용해서 셔틀 경로를 알려줍니다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F32122-0C47-4EED-9634-AE599596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2342727"/>
            <a:ext cx="54585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2CDA1-3C55-485F-A4FA-B07698A0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– </a:t>
            </a:r>
            <a:r>
              <a:rPr lang="ko-KR" altLang="en-US" dirty="0"/>
              <a:t>자기장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38925-1983-4639-B77B-5488F8EC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416" y="1845734"/>
            <a:ext cx="446126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자기장은 게임 시작 시 마스터 클라이언트가 위치를 계산합니다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en-US" altLang="ko-KR" dirty="0"/>
              <a:t>RPC </a:t>
            </a:r>
            <a:r>
              <a:rPr lang="ko-KR" altLang="en-US" dirty="0"/>
              <a:t>함수를 통해서 계산한 위치를 다른 클라이언트들에게 알려줍니다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각 클라이언트는 알려준 위치에 따라서 자기장을 축소시킵니다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4C635F-4055-4520-BA79-F1F13BF6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08" y="1845734"/>
            <a:ext cx="427732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7CC9-E020-400F-91B4-CC82431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– </a:t>
            </a:r>
            <a:r>
              <a:rPr lang="ko-KR" altLang="en-US" dirty="0"/>
              <a:t>아이템 </a:t>
            </a:r>
            <a:r>
              <a:rPr lang="ko-KR" altLang="en-US" dirty="0" err="1"/>
              <a:t>스폰</a:t>
            </a:r>
            <a:r>
              <a:rPr lang="ko-KR" altLang="en-US" dirty="0"/>
              <a:t> 및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FF51F-235B-4F09-902A-66B4DA07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305" y="1845733"/>
            <a:ext cx="4658375" cy="45970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/>
              <a:t>맵을</a:t>
            </a:r>
            <a:r>
              <a:rPr lang="ko-KR" altLang="en-US" dirty="0"/>
              <a:t> 디자인 할 때 아이템 생성 위치를 </a:t>
            </a:r>
            <a:r>
              <a:rPr lang="ko-KR" altLang="en-US" dirty="0" err="1"/>
              <a:t>정해놨습니다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게임을 시작 할 때 마스터 클라이언트가 아이템 정보를 무작위로 생성합니다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그리고 마스터 클라이언트가 아이템의 껍데기</a:t>
            </a:r>
            <a:r>
              <a:rPr lang="en-US" altLang="ko-KR" dirty="0"/>
              <a:t>(</a:t>
            </a:r>
            <a:r>
              <a:rPr lang="ko-KR" altLang="en-US" dirty="0"/>
              <a:t>빈 오브젝트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포톤이</a:t>
            </a:r>
            <a:r>
              <a:rPr lang="ko-KR" altLang="en-US" dirty="0"/>
              <a:t> 제공하는 함수를 통해 해당 위치에 생성합니다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마스터 클라이언트가 </a:t>
            </a:r>
            <a:r>
              <a:rPr lang="en-US" altLang="ko-KR" dirty="0"/>
              <a:t>RPC</a:t>
            </a:r>
            <a:r>
              <a:rPr lang="ko-KR" altLang="en-US" dirty="0"/>
              <a:t> 함수를 통해서 껍데기에 정보를 </a:t>
            </a:r>
            <a:r>
              <a:rPr lang="ko-KR" altLang="en-US" dirty="0" err="1"/>
              <a:t>채워넣고</a:t>
            </a:r>
            <a:r>
              <a:rPr lang="ko-KR" altLang="en-US" dirty="0"/>
              <a:t> 아이템을 동기화 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아이템을 버리거나 습득한 경우 </a:t>
            </a:r>
            <a:r>
              <a:rPr lang="en-US" altLang="ko-KR" dirty="0"/>
              <a:t>RPC </a:t>
            </a:r>
            <a:r>
              <a:rPr lang="ko-KR" altLang="en-US" dirty="0"/>
              <a:t>함수를 통해서 동기화 하도록 해서 </a:t>
            </a:r>
            <a:r>
              <a:rPr lang="ko-KR" altLang="en-US" dirty="0" err="1"/>
              <a:t>맵에</a:t>
            </a:r>
            <a:r>
              <a:rPr lang="ko-KR" altLang="en-US" dirty="0"/>
              <a:t> 반영되도록 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871B2-BA98-4831-A6C8-6E8C060D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16" y="1982357"/>
            <a:ext cx="465837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DC7ED-3B59-4643-9F62-0DA78790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 </a:t>
            </a:r>
            <a:r>
              <a:rPr lang="en-US" altLang="ko-KR" dirty="0"/>
              <a:t>– </a:t>
            </a:r>
            <a:r>
              <a:rPr lang="ko-KR" altLang="en-US" dirty="0"/>
              <a:t>캐릭터 </a:t>
            </a:r>
            <a:r>
              <a:rPr lang="ko-KR" altLang="en-US" dirty="0" err="1"/>
              <a:t>스폰</a:t>
            </a:r>
            <a:r>
              <a:rPr lang="ko-KR" altLang="en-US" dirty="0"/>
              <a:t> 및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6FDDB-432B-4535-9A48-68814432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2" y="1845734"/>
            <a:ext cx="469615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게임을 시작 할 때 각 클라이언트는 자신의 캐릭터를 </a:t>
            </a:r>
            <a:r>
              <a:rPr lang="ko-KR" altLang="en-US" dirty="0" err="1"/>
              <a:t>포톤이</a:t>
            </a:r>
            <a:r>
              <a:rPr lang="ko-KR" altLang="en-US" dirty="0"/>
              <a:t> 제공하는 함수를 통해서 </a:t>
            </a:r>
            <a:r>
              <a:rPr lang="ko-KR" altLang="en-US" dirty="0" err="1"/>
              <a:t>씬에</a:t>
            </a:r>
            <a:r>
              <a:rPr lang="ko-KR" altLang="en-US" dirty="0"/>
              <a:t> </a:t>
            </a:r>
            <a:r>
              <a:rPr lang="ko-KR" altLang="en-US" dirty="0" err="1"/>
              <a:t>스폰합니다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캐릭터 모델을 동기화 하기 위해서 </a:t>
            </a:r>
            <a:r>
              <a:rPr lang="en-US" altLang="ko-KR" dirty="0" err="1"/>
              <a:t>MainMenu</a:t>
            </a:r>
            <a:r>
              <a:rPr lang="ko-KR" altLang="en-US" dirty="0"/>
              <a:t> </a:t>
            </a:r>
            <a:r>
              <a:rPr lang="ko-KR" altLang="en-US" dirty="0" err="1"/>
              <a:t>씬에서</a:t>
            </a:r>
            <a:r>
              <a:rPr lang="ko-KR" altLang="en-US" dirty="0"/>
              <a:t> 선택한 모델의 정보를 갖고있는 오브젝트를 </a:t>
            </a:r>
            <a:r>
              <a:rPr lang="en-US" altLang="ko-KR" dirty="0" err="1"/>
              <a:t>DontDestroyOnLoad</a:t>
            </a:r>
            <a:r>
              <a:rPr lang="en-US" altLang="ko-KR" dirty="0"/>
              <a:t> </a:t>
            </a:r>
            <a:r>
              <a:rPr lang="ko-KR" altLang="en-US" dirty="0"/>
              <a:t>함수를 통해 </a:t>
            </a:r>
            <a:r>
              <a:rPr lang="en-US" altLang="ko-KR" dirty="0" err="1"/>
              <a:t>SandBox</a:t>
            </a:r>
            <a:r>
              <a:rPr lang="ko-KR" altLang="en-US" dirty="0"/>
              <a:t> 씬 까지 갖고 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RPC </a:t>
            </a:r>
            <a:r>
              <a:rPr lang="ko-KR" altLang="en-US" dirty="0"/>
              <a:t>함수를 통해서 갖고 온 모델의 정보를 다른 클라이언트들에게 알려줘서 모델을 동기화 합니다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F010A6-46A6-4660-A273-B666C9ED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3" y="2167516"/>
            <a:ext cx="5370673" cy="36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3B21-9C03-46F5-AEF3-9370D085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06A99-34B9-4604-BA72-A80589A2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배틀 그라운드와의 </a:t>
            </a:r>
            <a:r>
              <a:rPr lang="ko-KR" altLang="en-US" dirty="0" err="1"/>
              <a:t>차별점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구현 방법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서버 및 기본 동기화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셔틀 동기화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자기장 동기화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아이템 </a:t>
            </a:r>
            <a:r>
              <a:rPr lang="ko-KR" altLang="en-US" dirty="0" err="1"/>
              <a:t>스폰</a:t>
            </a:r>
            <a:r>
              <a:rPr lang="ko-KR" altLang="en-US" dirty="0"/>
              <a:t> 및 동기화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캐릭터 </a:t>
            </a:r>
            <a:r>
              <a:rPr lang="ko-KR" altLang="en-US" dirty="0" err="1"/>
              <a:t>스폰</a:t>
            </a:r>
            <a:r>
              <a:rPr lang="ko-KR" altLang="en-US" dirty="0"/>
              <a:t> 및 동기화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2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04818-5A6E-4157-B7EE-4518E62D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23068-9F46-44A8-8B93-66100DDB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배틀 </a:t>
            </a:r>
            <a:r>
              <a:rPr lang="ko-KR" altLang="en-US" dirty="0" err="1"/>
              <a:t>로얄</a:t>
            </a:r>
            <a:r>
              <a:rPr lang="ko-KR" altLang="en-US" dirty="0"/>
              <a:t> 게임인 배틀 그라운드의 </a:t>
            </a:r>
            <a:r>
              <a:rPr lang="ko-KR" altLang="en-US" dirty="0" err="1"/>
              <a:t>아류작</a:t>
            </a:r>
            <a:r>
              <a:rPr lang="en-US" altLang="ko-KR" dirty="0"/>
              <a:t>!</a:t>
            </a:r>
            <a:endParaRPr lang="ko-KR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명 이하의 플레이어들이 한 자리에 모여서 최후의 </a:t>
            </a:r>
            <a:r>
              <a:rPr lang="en-US" altLang="ko-KR" dirty="0"/>
              <a:t>1</a:t>
            </a:r>
            <a:r>
              <a:rPr lang="ko-KR" altLang="en-US" dirty="0"/>
              <a:t>인이 될 때까지 살아남는다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플레이어는 일정 주기마다 줄어드는 자기장을 피해서 </a:t>
            </a:r>
            <a:r>
              <a:rPr lang="ko-KR" altLang="en-US" dirty="0" err="1"/>
              <a:t>맵에</a:t>
            </a:r>
            <a:r>
              <a:rPr lang="ko-KR" altLang="en-US" dirty="0"/>
              <a:t> 흩어진 아이템을 수집한다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다른 플레이어를 만나면</a:t>
            </a:r>
            <a:r>
              <a:rPr lang="en-US" altLang="ko-KR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도망치고 더 강해져서 돌아오거나 싸워서 아이템을 모두 뺏거나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010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9D77C-D4D5-4AB8-9897-AAC49787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그라운드와의 </a:t>
            </a:r>
            <a:r>
              <a:rPr lang="ko-KR" altLang="en-US" dirty="0" err="1"/>
              <a:t>차별점</a:t>
            </a:r>
            <a:endParaRPr lang="ko-KR" altLang="en-US" dirty="0"/>
          </a:p>
        </p:txBody>
      </p:sp>
      <p:pic>
        <p:nvPicPr>
          <p:cNvPr id="1026" name="Picture 2" descr="배틀 그라운드에 대한 이미지 검색결과">
            <a:extLst>
              <a:ext uri="{FF2B5EF4-FFF2-40B4-BE49-F238E27FC236}">
                <a16:creationId xmlns:a16="http://schemas.microsoft.com/office/drawing/2014/main" id="{B996DD3B-FEDD-4F44-9957-CC732D67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1" y="2067113"/>
            <a:ext cx="5002527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포아너에 대한 이미지 검색결과">
            <a:extLst>
              <a:ext uri="{FF2B5EF4-FFF2-40B4-BE49-F238E27FC236}">
                <a16:creationId xmlns:a16="http://schemas.microsoft.com/office/drawing/2014/main" id="{3C1593B5-5847-4598-A76D-4F35E4D4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82" y="2067113"/>
            <a:ext cx="5334447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9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1A585-E3C1-48A7-82ED-D8D6E588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969" y="1845734"/>
            <a:ext cx="457871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그라운드보다 플레이 타임이 짧습니다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어떤 건물로 들어가 다른 플레이어가 모두 사망할 때까지 기다리는 플레이가 불가능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그렇기 때문에 </a:t>
            </a:r>
            <a:r>
              <a:rPr lang="ko-KR" altLang="ko-KR" dirty="0"/>
              <a:t>게임이 너무 오랫동안 진행되지 않습니다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CA75809-3E73-4F1D-AEA3-BCA83B18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ko-KR" altLang="en-US" dirty="0"/>
              <a:t>짧은 플레이 타임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Picture 2" descr="시계에 대한 이미지 검색결과">
            <a:extLst>
              <a:ext uri="{FF2B5EF4-FFF2-40B4-BE49-F238E27FC236}">
                <a16:creationId xmlns:a16="http://schemas.microsoft.com/office/drawing/2014/main" id="{45FB21E7-AF78-4B5B-A903-6078D942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9" y="187310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7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1192A-16A9-471F-AE1F-86345B4C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71" y="1845734"/>
            <a:ext cx="364840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그라운드와 다르게 크로스 플랫폼을 지원합니다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PC</a:t>
            </a:r>
            <a:r>
              <a:rPr lang="ko-KR" altLang="ko-KR" dirty="0"/>
              <a:t>에서 진행하는 플레이어와 안드로이드 핸드폰에서 진행하는 플레이어가 같은 게임을 진행할 수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8F6F26E-E255-4400-8219-4BEE2B21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ko-KR" altLang="en-US" dirty="0"/>
              <a:t>크로스 플랫폼 지원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Picture 8" descr="PC에 대한 이미지 검색결과">
            <a:extLst>
              <a:ext uri="{FF2B5EF4-FFF2-40B4-BE49-F238E27FC236}">
                <a16:creationId xmlns:a16="http://schemas.microsoft.com/office/drawing/2014/main" id="{3C4FFE25-787F-4A8D-8E94-43922BC98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055217"/>
            <a:ext cx="1915041" cy="191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안드로이드에 대한 이미지 검색결과">
            <a:extLst>
              <a:ext uri="{FF2B5EF4-FFF2-40B4-BE49-F238E27FC236}">
                <a16:creationId xmlns:a16="http://schemas.microsoft.com/office/drawing/2014/main" id="{AA057134-90B5-4E0E-8DC4-3BC23218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06" y="2622196"/>
            <a:ext cx="2129424" cy="24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X 아이콘에 대한 이미지 검색결과">
            <a:extLst>
              <a:ext uri="{FF2B5EF4-FFF2-40B4-BE49-F238E27FC236}">
                <a16:creationId xmlns:a16="http://schemas.microsoft.com/office/drawing/2014/main" id="{3369D1DC-868C-4CF7-AC68-98911D09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23" y="3585641"/>
            <a:ext cx="1239642" cy="123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2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BC440-893E-43BF-8215-BE9D7245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39" y="1845734"/>
            <a:ext cx="425154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그라운드와는 다른 무기를 사용합니다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그라운드는 주로 총과 같은 원거리 열병기를 주 무기로 </a:t>
            </a:r>
            <a:r>
              <a:rPr lang="ko-KR" altLang="en-US" dirty="0"/>
              <a:t>사용합니다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/>
              <a:t> </a:t>
            </a:r>
            <a:r>
              <a:rPr lang="ko-KR" altLang="en-US" dirty="0"/>
              <a:t>그에 반해 </a:t>
            </a:r>
            <a:r>
              <a:rPr lang="en-US" altLang="ko-KR" dirty="0"/>
              <a:t>No Honor</a:t>
            </a:r>
            <a:r>
              <a:rPr lang="ko-KR" altLang="ko-KR" dirty="0"/>
              <a:t>는 근거리 냉병기를 이용합니다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29016F7-EDA1-43DB-8565-48686809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ko-KR" altLang="en-US" dirty="0"/>
              <a:t>다른 무기 사용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114185-4922-408D-A20E-E5B78548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06" y="1772930"/>
            <a:ext cx="3864622" cy="2153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3D9CB2-297D-4FE9-B38B-8A4DB1108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06" y="3962355"/>
            <a:ext cx="3805343" cy="215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9FDD4-1192-452F-A273-908D9C2B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인벤토리의 간략화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1BC5-82A4-44B3-923D-08F671CEF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528" y="1845734"/>
            <a:ext cx="424315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그라운드보다 인벤토리가 간략합니다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그라운드는 무게가 존재하고</a:t>
            </a:r>
            <a:r>
              <a:rPr lang="en-US" altLang="ko-KR" dirty="0"/>
              <a:t>, </a:t>
            </a:r>
            <a:r>
              <a:rPr lang="ko-KR" altLang="ko-KR" dirty="0"/>
              <a:t>장비가 여러 개 이기 때문에 인벤토리가 복잡하고 한눈에 보기 힘듭니다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No Honor</a:t>
            </a:r>
            <a:r>
              <a:rPr lang="ko-KR" altLang="ko-KR" dirty="0"/>
              <a:t>는 무게를 없애고</a:t>
            </a:r>
            <a:r>
              <a:rPr lang="en-US" altLang="ko-KR" dirty="0"/>
              <a:t>, </a:t>
            </a:r>
            <a:r>
              <a:rPr lang="ko-KR" altLang="ko-KR" dirty="0"/>
              <a:t>장비를 대폭 줄여서 인벤토리를 이용하기 쉽게 만들었습니다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65AF85-AAE8-412B-B24E-FF2D12CF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55" y="4049581"/>
            <a:ext cx="3656795" cy="2062931"/>
          </a:xfrm>
          <a:prstGeom prst="rect">
            <a:avLst/>
          </a:prstGeom>
        </p:spPr>
      </p:pic>
      <p:pic>
        <p:nvPicPr>
          <p:cNvPr id="5" name="Picture 2" descr="모바일 배그 인벤토리 이미지 검색결과&quot;">
            <a:extLst>
              <a:ext uri="{FF2B5EF4-FFF2-40B4-BE49-F238E27FC236}">
                <a16:creationId xmlns:a16="http://schemas.microsoft.com/office/drawing/2014/main" id="{18FE766C-0992-4B02-B4D4-DF12A48F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55" y="1738226"/>
            <a:ext cx="3656795" cy="226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2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9DAB5-9F8A-4DA1-9767-A4124ACD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편리한 </a:t>
            </a:r>
            <a:r>
              <a:rPr lang="en-US" altLang="ko-KR" dirty="0"/>
              <a:t>UI</a:t>
            </a:r>
            <a:r>
              <a:rPr lang="ko-KR" altLang="en-US" dirty="0"/>
              <a:t>와 아이템 습득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C8C0F-7AC4-417E-81AA-31C279BE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694" y="1845734"/>
            <a:ext cx="436898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그라운드보다 조작이 직관적이고</a:t>
            </a:r>
            <a:r>
              <a:rPr lang="en-US" altLang="ko-KR" dirty="0"/>
              <a:t>, </a:t>
            </a:r>
            <a:r>
              <a:rPr lang="ko-KR" altLang="ko-KR" dirty="0"/>
              <a:t>아이템 습득이 편하도록 </a:t>
            </a:r>
            <a:r>
              <a:rPr lang="en-US" altLang="ko-KR" dirty="0"/>
              <a:t>UI</a:t>
            </a:r>
            <a:r>
              <a:rPr lang="ko-KR" altLang="ko-KR" dirty="0"/>
              <a:t>를 구성했습니다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배틀 그라운드는 화면에 버튼이 너무 많아서 복잡합니다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No Honor</a:t>
            </a:r>
            <a:r>
              <a:rPr lang="ko-KR" altLang="ko-KR" dirty="0"/>
              <a:t>는 버튼을 최대한 줄여서 조작을 단순화했습니다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아이템 습득 측면에선 필요한 물건은 자동으로 줍고</a:t>
            </a:r>
            <a:r>
              <a:rPr lang="en-US" altLang="ko-KR" dirty="0"/>
              <a:t>, </a:t>
            </a:r>
            <a:r>
              <a:rPr lang="ko-KR" altLang="ko-KR" dirty="0"/>
              <a:t>물건을 직접 터치해 줍거나 줍기 버튼을 통해 집을 수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2D570-F822-47AF-8D25-F0AB48C4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26" y="4007079"/>
            <a:ext cx="3930821" cy="2227123"/>
          </a:xfrm>
          <a:prstGeom prst="rect">
            <a:avLst/>
          </a:prstGeom>
        </p:spPr>
      </p:pic>
      <p:pic>
        <p:nvPicPr>
          <p:cNvPr id="5" name="Picture 2" descr="모바일 배그 이미지 검색결과&quot;">
            <a:extLst>
              <a:ext uri="{FF2B5EF4-FFF2-40B4-BE49-F238E27FC236}">
                <a16:creationId xmlns:a16="http://schemas.microsoft.com/office/drawing/2014/main" id="{AEE93608-9D9B-4809-B1BE-9C9F8675A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5" y="1743652"/>
            <a:ext cx="3959327" cy="22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6568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612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추억</vt:lpstr>
      <vt:lpstr>No Honor</vt:lpstr>
      <vt:lpstr>목차</vt:lpstr>
      <vt:lpstr>개요</vt:lpstr>
      <vt:lpstr>배틀 그라운드와의 차별점</vt:lpstr>
      <vt:lpstr>짧은 플레이 타임!</vt:lpstr>
      <vt:lpstr>크로스 플랫폼 지원!</vt:lpstr>
      <vt:lpstr>다른 무기 사용!</vt:lpstr>
      <vt:lpstr>인벤토리의 간략화!</vt:lpstr>
      <vt:lpstr>편리한 UI와 아이템 습득!</vt:lpstr>
      <vt:lpstr>직관적인 아이템!</vt:lpstr>
      <vt:lpstr>시연 동영상</vt:lpstr>
      <vt:lpstr>구현 방법 – 서버 및 기본 동기화</vt:lpstr>
      <vt:lpstr>구현 방법 – 셔틀 동기화</vt:lpstr>
      <vt:lpstr>구현 방법 – 자기장 동기화</vt:lpstr>
      <vt:lpstr>구현 방법 – 아이템 스폰 및 동기화</vt:lpstr>
      <vt:lpstr>구현 방법 – 캐릭터 스폰 및 동기화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Honor</dc:title>
  <dc:creator>창헌 이</dc:creator>
  <cp:lastModifiedBy>창헌 이</cp:lastModifiedBy>
  <cp:revision>81</cp:revision>
  <dcterms:created xsi:type="dcterms:W3CDTF">2019-12-04T03:33:49Z</dcterms:created>
  <dcterms:modified xsi:type="dcterms:W3CDTF">2019-12-18T12:18:59Z</dcterms:modified>
</cp:coreProperties>
</file>