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3" r:id="rId6"/>
    <p:sldId id="258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F94EB-A07B-4698-A597-15DE72012D4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sLxxLi1j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22CF-F7CE-4167-A332-41C8FFDED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 Honor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9CA01-36D6-4EE3-8239-47A3AC9CE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201716435</a:t>
            </a:r>
            <a:r>
              <a:rPr lang="ko-KR" altLang="en-US" dirty="0"/>
              <a:t> 이창헌</a:t>
            </a:r>
            <a:r>
              <a:rPr lang="en-US" altLang="ko-KR" dirty="0"/>
              <a:t>, 201510743 </a:t>
            </a:r>
            <a:r>
              <a:rPr lang="ko-KR" altLang="en-US" dirty="0"/>
              <a:t>김수환</a:t>
            </a:r>
          </a:p>
        </p:txBody>
      </p:sp>
    </p:spTree>
    <p:extLst>
      <p:ext uri="{BB962C8B-B14F-4D97-AF65-F5344CB8AC3E}">
        <p14:creationId xmlns:p14="http://schemas.microsoft.com/office/powerpoint/2010/main" val="89389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D68A-672B-465B-812E-D24BCD4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EC26-902F-4E59-B4D1-0CB5B0CA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https://youtu.be/ysLxxLi1jlA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04818-5A6E-4157-B7EE-4518E62D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23068-9F46-44A8-8B93-66100DDB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배틀 </a:t>
            </a:r>
            <a:r>
              <a:rPr lang="ko-KR" altLang="en-US" dirty="0" err="1"/>
              <a:t>로얄</a:t>
            </a:r>
            <a:r>
              <a:rPr lang="ko-KR" altLang="en-US" dirty="0"/>
              <a:t> 게임인 배틀 그라운드의 </a:t>
            </a:r>
            <a:r>
              <a:rPr lang="ko-KR" altLang="en-US" dirty="0" err="1"/>
              <a:t>아류작</a:t>
            </a:r>
            <a:r>
              <a:rPr lang="en-US" altLang="ko-KR" dirty="0"/>
              <a:t>!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명 이하의 플레이어들이 한 자리에 모여서 최후의 </a:t>
            </a:r>
            <a:r>
              <a:rPr lang="en-US" altLang="ko-KR" dirty="0"/>
              <a:t>1</a:t>
            </a:r>
            <a:r>
              <a:rPr lang="ko-KR" altLang="en-US" dirty="0"/>
              <a:t>인이 될 때까지 살아남는다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플레이어는 일정 주기마다 줄어드는 자기장을 피해서 </a:t>
            </a:r>
            <a:r>
              <a:rPr lang="ko-KR" altLang="en-US" dirty="0" err="1"/>
              <a:t>맵에</a:t>
            </a:r>
            <a:r>
              <a:rPr lang="ko-KR" altLang="en-US" dirty="0"/>
              <a:t> 흩어진 아이템을 수집한다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다른 플레이어를 만나면</a:t>
            </a:r>
            <a:r>
              <a:rPr lang="en-US" altLang="ko-KR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도망치고 더 강해져서 돌아오거나 싸워서 아이템을 모두 뺏거나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010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9D77C-D4D5-4AB8-9897-AAC49787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그라운드와의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pic>
        <p:nvPicPr>
          <p:cNvPr id="1026" name="Picture 2" descr="배틀 그라운드에 대한 이미지 검색결과">
            <a:extLst>
              <a:ext uri="{FF2B5EF4-FFF2-40B4-BE49-F238E27FC236}">
                <a16:creationId xmlns:a16="http://schemas.microsoft.com/office/drawing/2014/main" id="{B996DD3B-FEDD-4F44-9957-CC732D67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1" y="2067113"/>
            <a:ext cx="500252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포아너에 대한 이미지 검색결과">
            <a:extLst>
              <a:ext uri="{FF2B5EF4-FFF2-40B4-BE49-F238E27FC236}">
                <a16:creationId xmlns:a16="http://schemas.microsoft.com/office/drawing/2014/main" id="{3C1593B5-5847-4598-A76D-4F35E4D4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2" y="2067113"/>
            <a:ext cx="533444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D4B4-6505-4A5C-97E3-7CA20C0F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플레이 타임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시계에 대한 이미지 검색결과">
            <a:extLst>
              <a:ext uri="{FF2B5EF4-FFF2-40B4-BE49-F238E27FC236}">
                <a16:creationId xmlns:a16="http://schemas.microsoft.com/office/drawing/2014/main" id="{297C31F3-BD8D-47A2-90B2-0A84326E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73" y="184793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3DF0-69EC-4057-A599-FA97B678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플랫폼 지원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32" name="Picture 8" descr="PC에 대한 이미지 검색결과">
            <a:extLst>
              <a:ext uri="{FF2B5EF4-FFF2-40B4-BE49-F238E27FC236}">
                <a16:creationId xmlns:a16="http://schemas.microsoft.com/office/drawing/2014/main" id="{F5EBC312-EF18-43C1-BDC0-CF320595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8" y="2278755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안드로이드에 대한 이미지 검색결과">
            <a:extLst>
              <a:ext uri="{FF2B5EF4-FFF2-40B4-BE49-F238E27FC236}">
                <a16:creationId xmlns:a16="http://schemas.microsoft.com/office/drawing/2014/main" id="{2B98DCD7-D53E-430B-A451-3CDFF5F9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77" y="1737360"/>
            <a:ext cx="3759910" cy="44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 아이콘에 대한 이미지 검색결과">
            <a:extLst>
              <a:ext uri="{FF2B5EF4-FFF2-40B4-BE49-F238E27FC236}">
                <a16:creationId xmlns:a16="http://schemas.microsoft.com/office/drawing/2014/main" id="{DAF3914C-9904-4ABF-9B12-DF5908FD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6" y="2875027"/>
            <a:ext cx="2188828" cy="21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6C375-CF4E-4AC8-8C5B-66F1CFD9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무기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36DD62-82A7-4D92-A54A-A293A0E1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20" y="2224401"/>
            <a:ext cx="5314878" cy="29612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C2445E-3AD0-440E-AA01-AA83A4A6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02" y="2180911"/>
            <a:ext cx="5387072" cy="30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5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86CE-9822-4E1F-BE17-E96CA6E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인벤토리의 간략화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F0CC53-D38D-4393-B733-BBCC1346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59" y="1938138"/>
            <a:ext cx="728764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2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97FE-4B15-466F-B4F7-8BDE0C7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편리한 </a:t>
            </a:r>
            <a:r>
              <a:rPr lang="en-US" altLang="ko-KR" dirty="0"/>
              <a:t>UI</a:t>
            </a:r>
            <a:r>
              <a:rPr lang="ko-KR" altLang="en-US" dirty="0"/>
              <a:t>와 아이템 습득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26E6B-1CF8-4B9E-B826-021CDF6D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96" y="1982571"/>
            <a:ext cx="729716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AF7C6-29DA-45DC-89C7-9659978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직관적인 아이템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630CA-6284-43E0-AE48-D0398B77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976690"/>
            <a:ext cx="731622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69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89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추억</vt:lpstr>
      <vt:lpstr>No Honor</vt:lpstr>
      <vt:lpstr>개요</vt:lpstr>
      <vt:lpstr>배틀 그라운드와의 차별점</vt:lpstr>
      <vt:lpstr>짧은 플레이 타임!</vt:lpstr>
      <vt:lpstr>크로스 플랫폼 지원!</vt:lpstr>
      <vt:lpstr>다른 무기 사용!</vt:lpstr>
      <vt:lpstr>인벤토리의 간략화!</vt:lpstr>
      <vt:lpstr>편리한 UI와 아이템 습득!</vt:lpstr>
      <vt:lpstr>직관적인 아이템!</vt:lpstr>
      <vt:lpstr>시연 동영상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Honor</dc:title>
  <dc:creator>창헌 이</dc:creator>
  <cp:lastModifiedBy>창헌 이</cp:lastModifiedBy>
  <cp:revision>18</cp:revision>
  <dcterms:created xsi:type="dcterms:W3CDTF">2019-12-04T03:33:49Z</dcterms:created>
  <dcterms:modified xsi:type="dcterms:W3CDTF">2019-12-05T14:03:50Z</dcterms:modified>
</cp:coreProperties>
</file>