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5" r:id="rId6"/>
    <p:sldId id="269" r:id="rId7"/>
    <p:sldId id="266" r:id="rId8"/>
    <p:sldId id="267" r:id="rId9"/>
    <p:sldId id="270" r:id="rId10"/>
    <p:sldId id="264" r:id="rId11"/>
    <p:sldId id="263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5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5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2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9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0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9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3A6880-178C-4E22-863F-037E24FEC8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F721-B11F-41EF-8EA2-D63F787CC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짭배그</a:t>
            </a:r>
            <a:r>
              <a:rPr lang="ko-KR" altLang="en-US" dirty="0"/>
              <a:t>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3F3DF-FF45-4439-A97F-DB583EB67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8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17999-F0BE-4025-9B33-69728E08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3FA4-E0D0-45AE-A4CA-CCFE1819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318" y="1845734"/>
            <a:ext cx="2854362" cy="4023360"/>
          </a:xfrm>
        </p:spPr>
        <p:txBody>
          <a:bodyPr/>
          <a:lstStyle/>
          <a:p>
            <a:r>
              <a:rPr lang="ko-KR" altLang="en-US" dirty="0"/>
              <a:t>매칭 시작 버튼을 누르면 현재 대기중인 방에 입장한다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종료를 누르면 어플리케이션이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63F86-4F86-4CA1-AA22-2FBE4870D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99" r="32574" b="10327"/>
          <a:stretch/>
        </p:blipFill>
        <p:spPr>
          <a:xfrm>
            <a:off x="851649" y="2017058"/>
            <a:ext cx="7270376" cy="41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AF3C6-AB5A-468D-8584-87502BAC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B2AC7-FFA2-4529-A0DB-2C96FBAF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612" y="1845734"/>
            <a:ext cx="3437067" cy="4023360"/>
          </a:xfrm>
        </p:spPr>
        <p:txBody>
          <a:bodyPr/>
          <a:lstStyle/>
          <a:p>
            <a:r>
              <a:rPr lang="ko-KR" altLang="en-US" dirty="0"/>
              <a:t>현재 방 인원 수는 현재 방에 몇 명이 있는 지를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준비</a:t>
            </a:r>
            <a:r>
              <a:rPr lang="en-US" altLang="ko-KR" dirty="0"/>
              <a:t>/</a:t>
            </a:r>
            <a:r>
              <a:rPr lang="ko-KR" altLang="en-US" dirty="0"/>
              <a:t>시작 버튼은 준비</a:t>
            </a:r>
            <a:r>
              <a:rPr lang="en-US" altLang="ko-KR" dirty="0"/>
              <a:t>/</a:t>
            </a:r>
            <a:r>
              <a:rPr lang="ko-KR" altLang="en-US" dirty="0"/>
              <a:t>시작을 할 수 있는 버튼이다</a:t>
            </a:r>
            <a:r>
              <a:rPr lang="en-US" altLang="ko-KR" dirty="0"/>
              <a:t>.</a:t>
            </a:r>
            <a:r>
              <a:rPr lang="ko-KR" altLang="en-US" dirty="0"/>
              <a:t> 방장은 모든 플레이어가 준비가 되면 버튼을 눌러 시작을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나가기 버튼을 누르면 방에서 나간다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E263A-321D-4A8E-BCE3-AA360E85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r="32794" b="8627"/>
          <a:stretch/>
        </p:blipFill>
        <p:spPr>
          <a:xfrm>
            <a:off x="358588" y="1845734"/>
            <a:ext cx="7180730" cy="44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2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2E0B-35A1-45DF-950C-65772CEB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82914-5C5D-4A7C-A34B-CC905C6D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6" y="1845734"/>
            <a:ext cx="3714974" cy="4635748"/>
          </a:xfrm>
        </p:spPr>
        <p:txBody>
          <a:bodyPr>
            <a:normAutofit/>
          </a:bodyPr>
          <a:lstStyle/>
          <a:p>
            <a:r>
              <a:rPr lang="ko-KR" altLang="en-US" dirty="0"/>
              <a:t>시점은 위에서 아래로 보는 탑 뷰 방식으로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컨트롤러를 조작하면 플레이어를 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우로 움직일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 버튼을 누르면 현재 플레이어가 바라보는 방향을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상호작용 버튼을 누르면 근처의 물건을 줍거나 근처에 있는 탈것을 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가방 버튼을 누르면 현재 소지하고 있는 물건들을 볼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8320B-99C1-469B-9F14-5F5584533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t="26914" r="36691" b="11503"/>
          <a:stretch/>
        </p:blipFill>
        <p:spPr>
          <a:xfrm>
            <a:off x="188259" y="1845734"/>
            <a:ext cx="7252447" cy="42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2E0B-35A1-45DF-950C-65772CEB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화면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82914-5C5D-4A7C-A34B-CC905C6D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6" y="1845734"/>
            <a:ext cx="3714974" cy="4635748"/>
          </a:xfrm>
        </p:spPr>
        <p:txBody>
          <a:bodyPr>
            <a:normAutofit/>
          </a:bodyPr>
          <a:lstStyle/>
          <a:p>
            <a:r>
              <a:rPr lang="ko-KR" altLang="en-US" dirty="0"/>
              <a:t>체력은 플레이어의 현재 체력을 나타낸다</a:t>
            </a:r>
            <a:r>
              <a:rPr lang="en-US" altLang="ko-KR" dirty="0"/>
              <a:t>. 0</a:t>
            </a:r>
            <a:r>
              <a:rPr lang="ko-KR" altLang="en-US" dirty="0"/>
              <a:t>이 되면 게임 오버다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내구도는 현재 착용한 장비의 내구도다</a:t>
            </a:r>
            <a:r>
              <a:rPr lang="en-US" altLang="ko-KR" dirty="0"/>
              <a:t>. 0</a:t>
            </a:r>
            <a:r>
              <a:rPr lang="ko-KR" altLang="en-US" dirty="0"/>
              <a:t>이 되면 파괴된다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 알림은 테두리가 없는 창이다</a:t>
            </a:r>
            <a:r>
              <a:rPr lang="en-US" altLang="ko-KR" dirty="0"/>
              <a:t>. </a:t>
            </a:r>
            <a:r>
              <a:rPr lang="ko-KR" altLang="en-US" dirty="0"/>
              <a:t>누가 누구를 처치했는지를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알림은 누가 연속 처치를 하고 있는지를 알려준다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8320B-99C1-469B-9F14-5F5584533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t="26914" r="36691" b="11503"/>
          <a:stretch/>
        </p:blipFill>
        <p:spPr>
          <a:xfrm>
            <a:off x="188259" y="1845734"/>
            <a:ext cx="7252447" cy="42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2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B78CC-8981-49AC-999F-375C4718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89EB1-1BC2-4B58-9E8D-78020EDC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무기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방어구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가방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탈것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소모품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대기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18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7709A-00E0-44F2-B45C-0D7B0307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F6B50-2D41-4494-8185-6D7D39EE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정해진 지역 내에서 </a:t>
            </a:r>
            <a:r>
              <a:rPr lang="en-US" altLang="ko-KR" dirty="0"/>
              <a:t>10</a:t>
            </a:r>
            <a:r>
              <a:rPr lang="ko-KR" altLang="en-US" dirty="0"/>
              <a:t>명 내외의 플레이어가 모여서 무기</a:t>
            </a:r>
            <a:r>
              <a:rPr lang="en-US" altLang="ko-KR" dirty="0"/>
              <a:t>, </a:t>
            </a:r>
            <a:r>
              <a:rPr lang="ko-KR" altLang="en-US" dirty="0"/>
              <a:t>소모품</a:t>
            </a:r>
            <a:r>
              <a:rPr lang="en-US" altLang="ko-KR" dirty="0"/>
              <a:t>, </a:t>
            </a:r>
            <a:r>
              <a:rPr lang="ko-KR" altLang="en-US" dirty="0"/>
              <a:t>탈것들을 주워 최후의 </a:t>
            </a:r>
            <a:r>
              <a:rPr lang="en-US" altLang="ko-KR" dirty="0"/>
              <a:t>1</a:t>
            </a:r>
            <a:r>
              <a:rPr lang="ko-KR" altLang="en-US" dirty="0"/>
              <a:t>인이 될 때 까지 싸우는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9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이동속도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장착한 무기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장착한 </a:t>
            </a:r>
            <a:r>
              <a:rPr lang="ko-KR" altLang="en-US" dirty="0" err="1"/>
              <a:t>방어구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가방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타고있는 탈것</a:t>
            </a:r>
          </a:p>
        </p:txBody>
      </p:sp>
    </p:spTree>
    <p:extLst>
      <p:ext uri="{BB962C8B-B14F-4D97-AF65-F5344CB8AC3E}">
        <p14:creationId xmlns:p14="http://schemas.microsoft.com/office/powerpoint/2010/main" val="1631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무기가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최소 데미지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데미지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내구도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무게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공격속도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사거리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93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방어구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방어구가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데미지 경감율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내구도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8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물품을 선택해서 버릴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장비인 경우 장비 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일부 소모품인 경우 사용 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가방이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무게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무게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소지한 물품 리스트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46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탈것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탈것이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이동속도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560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소모품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원거리 무기에 이용되는 탄약의 경우 무기 사용 시 자동으로 사용 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회복약의 경우 사용 시 플레이어의 체력을 일정량 회복함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소모품이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수량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개체 값</a:t>
            </a:r>
            <a:r>
              <a:rPr lang="en-US" altLang="ko-KR" dirty="0"/>
              <a:t>(</a:t>
            </a:r>
            <a:r>
              <a:rPr lang="ko-KR" altLang="en-US" dirty="0"/>
              <a:t>탄약의 경우에는 추가 데미지</a:t>
            </a:r>
            <a:r>
              <a:rPr lang="en-US" altLang="ko-KR" dirty="0"/>
              <a:t>, </a:t>
            </a:r>
            <a:r>
              <a:rPr lang="ko-KR" altLang="en-US" dirty="0"/>
              <a:t>회복약의 경우에는 </a:t>
            </a:r>
            <a:r>
              <a:rPr lang="ko-KR" altLang="en-US" dirty="0" err="1"/>
              <a:t>회복량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030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337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추억</vt:lpstr>
      <vt:lpstr>짭배그 기획서</vt:lpstr>
      <vt:lpstr>목차</vt:lpstr>
      <vt:lpstr>개요</vt:lpstr>
      <vt:lpstr>플레이어</vt:lpstr>
      <vt:lpstr>무기</vt:lpstr>
      <vt:lpstr>방어구</vt:lpstr>
      <vt:lpstr>가방</vt:lpstr>
      <vt:lpstr>탈것</vt:lpstr>
      <vt:lpstr>소모품</vt:lpstr>
      <vt:lpstr>메인 화면</vt:lpstr>
      <vt:lpstr>대기 화면</vt:lpstr>
      <vt:lpstr>플레이어 화면</vt:lpstr>
      <vt:lpstr>플레이어 화면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짭배그 기획서</dc:title>
  <dc:creator>이 창헌</dc:creator>
  <cp:lastModifiedBy>이 창헌</cp:lastModifiedBy>
  <cp:revision>25</cp:revision>
  <dcterms:created xsi:type="dcterms:W3CDTF">2019-09-24T05:42:19Z</dcterms:created>
  <dcterms:modified xsi:type="dcterms:W3CDTF">2019-09-24T06:55:54Z</dcterms:modified>
</cp:coreProperties>
</file>