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3" r:id="rId4"/>
    <p:sldId id="257" r:id="rId5"/>
    <p:sldId id="262" r:id="rId6"/>
    <p:sldId id="265" r:id="rId7"/>
    <p:sldId id="269" r:id="rId8"/>
    <p:sldId id="266" r:id="rId9"/>
    <p:sldId id="267" r:id="rId10"/>
    <p:sldId id="270" r:id="rId11"/>
    <p:sldId id="264" r:id="rId12"/>
    <p:sldId id="263" r:id="rId13"/>
    <p:sldId id="260" r:id="rId14"/>
    <p:sldId id="261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A6880-178C-4E22-863F-037E24FEC86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99BCC-1F1E-40EF-B8B3-7F08D37126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F721-B11F-41EF-8EA2-D63F787CC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짭배그</a:t>
            </a:r>
            <a:r>
              <a:rPr lang="ko-KR" altLang="en-US" dirty="0"/>
              <a:t>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3F3DF-FF45-4439-A97F-DB583EB67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8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소모품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원거리 무기에 이용되는 탄약의 경우 무기 사용 시 자동으로 사용 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회복약의 경우 사용 시 플레이어의 체력을 일정량 회복함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소모품이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수량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회복약의 경우 회복 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7999-F0BE-4025-9B33-69728E0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63FA4-E0D0-45AE-A4CA-CCFE1819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318" y="1845734"/>
            <a:ext cx="2854362" cy="4023360"/>
          </a:xfrm>
        </p:spPr>
        <p:txBody>
          <a:bodyPr/>
          <a:lstStyle/>
          <a:p>
            <a:r>
              <a:rPr lang="ko-KR" altLang="en-US" dirty="0"/>
              <a:t>매칭 시작 버튼을 누르면 현재 대기중인 방에 입장한다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종료를 누르면 어플리케이션이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63F86-4F86-4CA1-AA22-2FBE4870D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9" r="32574" b="10327"/>
          <a:stretch/>
        </p:blipFill>
        <p:spPr>
          <a:xfrm>
            <a:off x="851649" y="2017058"/>
            <a:ext cx="7270376" cy="4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AF3C6-AB5A-468D-8584-87502BAC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2AC7-FFA2-4529-A0DB-2C96FB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612" y="1845734"/>
            <a:ext cx="3437067" cy="4023360"/>
          </a:xfrm>
        </p:spPr>
        <p:txBody>
          <a:bodyPr/>
          <a:lstStyle/>
          <a:p>
            <a:r>
              <a:rPr lang="ko-KR" altLang="en-US" dirty="0"/>
              <a:t>현재 방 인원 수는 현재 방에 몇 명이 있는 지를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준비</a:t>
            </a:r>
            <a:r>
              <a:rPr lang="en-US" altLang="ko-KR" dirty="0"/>
              <a:t>/</a:t>
            </a:r>
            <a:r>
              <a:rPr lang="ko-KR" altLang="en-US" dirty="0"/>
              <a:t>시작 버튼은 준비</a:t>
            </a:r>
            <a:r>
              <a:rPr lang="en-US" altLang="ko-KR" dirty="0"/>
              <a:t>/</a:t>
            </a:r>
            <a:r>
              <a:rPr lang="ko-KR" altLang="en-US" dirty="0"/>
              <a:t>시작을 할 수 있는 버튼이다</a:t>
            </a:r>
            <a:r>
              <a:rPr lang="en-US" altLang="ko-KR" dirty="0"/>
              <a:t>.</a:t>
            </a:r>
            <a:r>
              <a:rPr lang="ko-KR" altLang="en-US" dirty="0"/>
              <a:t> 방장은 모든 플레이어가 준비가 되면 버튼을 눌러 시작을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나가기 버튼을 누르면 방에서 나간다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E263A-321D-4A8E-BCE3-AA360E857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r="32794" b="8627"/>
          <a:stretch/>
        </p:blipFill>
        <p:spPr>
          <a:xfrm>
            <a:off x="358588" y="1845734"/>
            <a:ext cx="7180730" cy="44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시점은 위에서 아래로 보는 탑 뷰 방식으로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컨트롤러를 조작하면 플레이어를 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우로 움직일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 버튼을 누르면 현재 플레이어가 바라보는 방향을 공격한다</a:t>
            </a:r>
            <a:r>
              <a:rPr lang="en-US" altLang="ko-KR" dirty="0"/>
              <a:t>. </a:t>
            </a:r>
            <a:r>
              <a:rPr lang="ko-KR" altLang="en-US" dirty="0"/>
              <a:t>버튼에 데미지가 표기되어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상호작용 버튼을 누르면 근처의 물건을 줍거나 근처에 있는 탈것을 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가방 버튼을 누르면 현재 소지하고 있는 물건들을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퀵슬롯을</a:t>
            </a:r>
            <a:r>
              <a:rPr lang="ko-KR" altLang="en-US" dirty="0"/>
              <a:t> 누르면 등록된 아이템을 사용한다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42DAF-291F-4F1B-95E6-23A159E6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8" y="2187388"/>
            <a:ext cx="6897185" cy="36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2E0B-35A1-45DF-950C-65772CE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화면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82914-5C5D-4A7C-A34B-CC905C6D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6" y="1845734"/>
            <a:ext cx="3714974" cy="4635748"/>
          </a:xfrm>
        </p:spPr>
        <p:txBody>
          <a:bodyPr>
            <a:normAutofit/>
          </a:bodyPr>
          <a:lstStyle/>
          <a:p>
            <a:r>
              <a:rPr lang="ko-KR" altLang="en-US" dirty="0"/>
              <a:t>체력은 플레이어의 현재 체력을 나타낸다</a:t>
            </a:r>
            <a:r>
              <a:rPr lang="en-US" altLang="ko-KR" dirty="0"/>
              <a:t>. 0</a:t>
            </a:r>
            <a:r>
              <a:rPr lang="ko-KR" altLang="en-US" dirty="0"/>
              <a:t>이 되면 게임 오버다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실드는</a:t>
            </a:r>
            <a:r>
              <a:rPr lang="ko-KR" altLang="en-US" dirty="0"/>
              <a:t> 추가 체력이다</a:t>
            </a:r>
            <a:r>
              <a:rPr lang="en-US" altLang="ko-KR" dirty="0"/>
              <a:t>. </a:t>
            </a:r>
            <a:r>
              <a:rPr lang="ko-KR" altLang="en-US" dirty="0"/>
              <a:t>체력보다 먼저 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 알림은 테두리가 없는 창이다</a:t>
            </a:r>
            <a:r>
              <a:rPr lang="en-US" altLang="ko-KR" dirty="0"/>
              <a:t>. </a:t>
            </a:r>
            <a:r>
              <a:rPr lang="ko-KR" altLang="en-US" dirty="0"/>
              <a:t>누가 누구를 처치했는지를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알림은 누가 연속 처치를 하고 있는지를 알려준다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5B941-CF82-4F8D-918C-A814B678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093"/>
            <a:ext cx="745300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DA05-E58B-44AE-AAB5-64FB03B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15D0E-46BE-46DA-8C41-F124FF7E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4" y="1845734"/>
            <a:ext cx="3490855" cy="4023360"/>
          </a:xfrm>
        </p:spPr>
        <p:txBody>
          <a:bodyPr/>
          <a:lstStyle/>
          <a:p>
            <a:r>
              <a:rPr lang="ko-KR" altLang="en-US" dirty="0"/>
              <a:t>등수는 사망 당시 내 등수와 날 처치한 사람의 닉네임을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통계는 준 데미지</a:t>
            </a:r>
            <a:r>
              <a:rPr lang="en-US" altLang="ko-KR" dirty="0"/>
              <a:t>, </a:t>
            </a:r>
            <a:r>
              <a:rPr lang="ko-KR" altLang="en-US" dirty="0"/>
              <a:t>받은  피해 량</a:t>
            </a:r>
            <a:r>
              <a:rPr lang="en-US" altLang="ko-KR" dirty="0"/>
              <a:t>, </a:t>
            </a:r>
            <a:r>
              <a:rPr lang="ko-KR" altLang="en-US" dirty="0"/>
              <a:t>생존 시간을 보여준다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메인메뉴는</a:t>
            </a:r>
            <a:r>
              <a:rPr lang="ko-KR" altLang="en-US" dirty="0"/>
              <a:t> 버튼을 누르면 메인 화면으로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다시하기는 버튼을 누르면 </a:t>
            </a:r>
            <a:r>
              <a:rPr lang="ko-KR" altLang="en-US" dirty="0" err="1"/>
              <a:t>매칭을</a:t>
            </a:r>
            <a:r>
              <a:rPr lang="ko-KR" altLang="en-US" dirty="0"/>
              <a:t> 시작하고</a:t>
            </a:r>
            <a:r>
              <a:rPr lang="en-US" altLang="ko-KR" dirty="0"/>
              <a:t>, </a:t>
            </a:r>
            <a:r>
              <a:rPr lang="ko-KR" altLang="en-US" dirty="0"/>
              <a:t>새 방을 찾거나 생성한 경우 대기 화면으로 이동한다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77735-CDB3-42B0-9F42-79B873D0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7507"/>
            <a:ext cx="605842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E7E9-37F8-4C4D-9AC5-A95C6AF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C745D-343B-402E-A67B-38A97A93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76" y="1845734"/>
            <a:ext cx="236130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인벤토리에는 무기와 소모품이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탄약을 제외한 아이템은 눌렀을 때 </a:t>
            </a:r>
            <a:r>
              <a:rPr lang="ko-KR" altLang="en-US" dirty="0" err="1"/>
              <a:t>퀵슬롯에</a:t>
            </a:r>
            <a:r>
              <a:rPr lang="ko-KR" altLang="en-US" dirty="0"/>
              <a:t> 등록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휴지통은 휴지통이다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나가기는 눌렀을 때 가방 창에서 나간다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0EBA7-B2DC-4246-B94E-F2F7DEF8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0" y="1973178"/>
            <a:ext cx="7475868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B78CC-8981-49AC-999F-375C4718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89EB1-1BC2-4B58-9E8D-78020EDC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방어구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탈것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소모품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대기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 화면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1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64C1-CFF9-4DE5-B9CC-D4822F76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13223-FDA9-4C57-AD25-BD83D261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서버는 </a:t>
            </a:r>
            <a:r>
              <a:rPr lang="en-US" altLang="ko-KR" dirty="0"/>
              <a:t>Photon Unity Network </a:t>
            </a:r>
            <a:r>
              <a:rPr lang="ko-KR" altLang="en-US" dirty="0" err="1"/>
              <a:t>에셋을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709A-00E0-44F2-B45C-0D7B0307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6B50-2D41-4494-8185-6D7D39EE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정해진 지역 내에서 </a:t>
            </a:r>
            <a:r>
              <a:rPr lang="en-US" altLang="ko-KR" dirty="0"/>
              <a:t>10</a:t>
            </a:r>
            <a:r>
              <a:rPr lang="ko-KR" altLang="en-US" dirty="0"/>
              <a:t>명 내외의 플레이어가 모여서 무기</a:t>
            </a:r>
            <a:r>
              <a:rPr lang="en-US" altLang="ko-KR" dirty="0"/>
              <a:t>, </a:t>
            </a:r>
            <a:r>
              <a:rPr lang="ko-KR" altLang="en-US" dirty="0"/>
              <a:t>소모품</a:t>
            </a:r>
            <a:r>
              <a:rPr lang="en-US" altLang="ko-KR" dirty="0"/>
              <a:t>, </a:t>
            </a:r>
            <a:r>
              <a:rPr lang="ko-KR" altLang="en-US" dirty="0"/>
              <a:t>탈것들을 주워 최후의 </a:t>
            </a:r>
            <a:r>
              <a:rPr lang="en-US" altLang="ko-KR" dirty="0"/>
              <a:t>1</a:t>
            </a:r>
            <a:r>
              <a:rPr lang="ko-KR" altLang="en-US" dirty="0"/>
              <a:t>인이 될 때 까지 싸우는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무기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장착한 </a:t>
            </a:r>
            <a:r>
              <a:rPr lang="ko-KR" altLang="en-US" dirty="0" err="1"/>
              <a:t>방어구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타고있는 탈것</a:t>
            </a:r>
          </a:p>
        </p:txBody>
      </p:sp>
    </p:spTree>
    <p:extLst>
      <p:ext uri="{BB962C8B-B14F-4D97-AF65-F5344CB8AC3E}">
        <p14:creationId xmlns:p14="http://schemas.microsoft.com/office/powerpoint/2010/main" val="1631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무기가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최소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데미지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무게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공격속도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사거리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93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방어구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방어구가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실드</a:t>
            </a:r>
            <a:r>
              <a:rPr lang="ko-KR" altLang="en-US" dirty="0"/>
              <a:t> 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8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물품을 선택해서 버릴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장비인 경우 장비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일부 소모품인 경우 사용 할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가방이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추가공간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46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A6B7-CC29-403B-98F5-A093569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탈것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0547-06A8-4E46-9B2C-234C2D43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탈것이 소지할 정보는 다음과 같다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최대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체력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이동속도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6084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414</Words>
  <Application>Microsoft Office PowerPoint</Application>
  <PresentationFormat>와이드스크린</PresentationFormat>
  <Paragraphs>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추억</vt:lpstr>
      <vt:lpstr>짭배그 기획서</vt:lpstr>
      <vt:lpstr>목차</vt:lpstr>
      <vt:lpstr>서버</vt:lpstr>
      <vt:lpstr>개요</vt:lpstr>
      <vt:lpstr>플레이어</vt:lpstr>
      <vt:lpstr>무기</vt:lpstr>
      <vt:lpstr>방어구</vt:lpstr>
      <vt:lpstr>가방</vt:lpstr>
      <vt:lpstr>탈것</vt:lpstr>
      <vt:lpstr>소모품</vt:lpstr>
      <vt:lpstr>메인 화면</vt:lpstr>
      <vt:lpstr>대기 화면</vt:lpstr>
      <vt:lpstr>플레이어 화면 - 1</vt:lpstr>
      <vt:lpstr>플레이어 화면 - 2</vt:lpstr>
      <vt:lpstr>사망화면</vt:lpstr>
      <vt:lpstr>가방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짭배그 기획서</dc:title>
  <dc:creator>이 창헌</dc:creator>
  <cp:lastModifiedBy>이 창헌</cp:lastModifiedBy>
  <cp:revision>39</cp:revision>
  <dcterms:created xsi:type="dcterms:W3CDTF">2019-09-24T05:42:19Z</dcterms:created>
  <dcterms:modified xsi:type="dcterms:W3CDTF">2019-09-30T11:39:39Z</dcterms:modified>
</cp:coreProperties>
</file>