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2" r:id="rId5"/>
    <p:sldId id="265" r:id="rId6"/>
    <p:sldId id="269" r:id="rId7"/>
    <p:sldId id="266" r:id="rId8"/>
    <p:sldId id="267" r:id="rId9"/>
    <p:sldId id="270" r:id="rId10"/>
    <p:sldId id="264" r:id="rId11"/>
    <p:sldId id="263" r:id="rId12"/>
    <p:sldId id="260" r:id="rId13"/>
    <p:sldId id="261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6880-178C-4E22-863F-037E24FEC864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9BCC-1F1E-40EF-B8B3-7F08D37126C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75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6880-178C-4E22-863F-037E24FEC864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9BCC-1F1E-40EF-B8B3-7F08D3712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630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6880-178C-4E22-863F-037E24FEC864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9BCC-1F1E-40EF-B8B3-7F08D3712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55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6880-178C-4E22-863F-037E24FEC864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9BCC-1F1E-40EF-B8B3-7F08D3712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025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6880-178C-4E22-863F-037E24FEC864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9BCC-1F1E-40EF-B8B3-7F08D37126C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07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6880-178C-4E22-863F-037E24FEC864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9BCC-1F1E-40EF-B8B3-7F08D3712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421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6880-178C-4E22-863F-037E24FEC864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9BCC-1F1E-40EF-B8B3-7F08D3712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25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6880-178C-4E22-863F-037E24FEC864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9BCC-1F1E-40EF-B8B3-7F08D3712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99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6880-178C-4E22-863F-037E24FEC864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9BCC-1F1E-40EF-B8B3-7F08D3712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39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3A6880-178C-4E22-863F-037E24FEC864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A99BCC-1F1E-40EF-B8B3-7F08D3712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20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6880-178C-4E22-863F-037E24FEC864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9BCC-1F1E-40EF-B8B3-7F08D3712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493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3A6880-178C-4E22-863F-037E24FEC864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BA99BCC-1F1E-40EF-B8B3-7F08D37126C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17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EF721-B11F-41EF-8EA2-D63F787CC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짭배그</a:t>
            </a:r>
            <a:r>
              <a:rPr lang="ko-KR" altLang="en-US" dirty="0"/>
              <a:t> 기획서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63F3DF-FF45-4439-A97F-DB583EB678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885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17999-F0BE-4025-9B33-69728E08E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C63FA4-E0D0-45AE-A4CA-CCFE1819A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1318" y="1845734"/>
            <a:ext cx="2854362" cy="4023360"/>
          </a:xfrm>
        </p:spPr>
        <p:txBody>
          <a:bodyPr/>
          <a:lstStyle/>
          <a:p>
            <a:r>
              <a:rPr lang="ko-KR" altLang="en-US" dirty="0"/>
              <a:t>매칭 시작 버튼을 누르면 현재 대기중인 방에 입장한다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게임 종료를 누르면 어플리케이션이 종료된다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563F86-4F86-4CA1-AA22-2FBE4870D3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699" r="32574" b="10327"/>
          <a:stretch/>
        </p:blipFill>
        <p:spPr>
          <a:xfrm>
            <a:off x="851649" y="2017058"/>
            <a:ext cx="7270376" cy="412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47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AF3C6-AB5A-468D-8584-87502BACB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대기 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8B2AC7-FFA2-4529-A0DB-2C96FBAF4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8612" y="1845734"/>
            <a:ext cx="3437067" cy="4023360"/>
          </a:xfrm>
        </p:spPr>
        <p:txBody>
          <a:bodyPr/>
          <a:lstStyle/>
          <a:p>
            <a:r>
              <a:rPr lang="ko-KR" altLang="en-US" dirty="0"/>
              <a:t>현재 방 인원 수는 현재 방에 몇 명이 있는 지를 보여준다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준비</a:t>
            </a:r>
            <a:r>
              <a:rPr lang="en-US" altLang="ko-KR" dirty="0"/>
              <a:t>/</a:t>
            </a:r>
            <a:r>
              <a:rPr lang="ko-KR" altLang="en-US" dirty="0"/>
              <a:t>시작 버튼은 준비</a:t>
            </a:r>
            <a:r>
              <a:rPr lang="en-US" altLang="ko-KR" dirty="0"/>
              <a:t>/</a:t>
            </a:r>
            <a:r>
              <a:rPr lang="ko-KR" altLang="en-US" dirty="0"/>
              <a:t>시작을 할 수 있는 버튼이다</a:t>
            </a:r>
            <a:r>
              <a:rPr lang="en-US" altLang="ko-KR" dirty="0"/>
              <a:t>.</a:t>
            </a:r>
            <a:r>
              <a:rPr lang="ko-KR" altLang="en-US" dirty="0"/>
              <a:t> 방장은 모든 플레이어가 준비가 되면 버튼을 눌러 시작을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나가기 버튼을 누르면 방에서 나간다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3E263A-321D-4A8E-BCE3-AA360E857B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47" r="32794" b="8627"/>
          <a:stretch/>
        </p:blipFill>
        <p:spPr>
          <a:xfrm>
            <a:off x="358588" y="1845734"/>
            <a:ext cx="7180730" cy="443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821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F2E0B-35A1-45DF-950C-65772CEBE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플레이어 화면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882914-5C5D-4A7C-A34B-CC905C6DC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0706" y="1845734"/>
            <a:ext cx="3714974" cy="463574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시점은 위에서 아래로 보는 탑 뷰 방식으로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컨트롤러를 조작하면 플레이어를 상</a:t>
            </a:r>
            <a:r>
              <a:rPr lang="en-US" altLang="ko-KR" dirty="0"/>
              <a:t>,</a:t>
            </a:r>
            <a:r>
              <a:rPr lang="ko-KR" altLang="en-US" dirty="0"/>
              <a:t>하</a:t>
            </a:r>
            <a:r>
              <a:rPr lang="en-US" altLang="ko-KR" dirty="0"/>
              <a:t>,</a:t>
            </a:r>
            <a:r>
              <a:rPr lang="ko-KR" altLang="en-US" dirty="0"/>
              <a:t>좌</a:t>
            </a:r>
            <a:r>
              <a:rPr lang="en-US" altLang="ko-KR" dirty="0"/>
              <a:t>,</a:t>
            </a:r>
            <a:r>
              <a:rPr lang="ko-KR" altLang="en-US" dirty="0"/>
              <a:t>우로 움직일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공격 버튼을 누르면 현재 플레이어가 바라보는 방향을 공격한다</a:t>
            </a:r>
            <a:r>
              <a:rPr lang="en-US" altLang="ko-KR" dirty="0"/>
              <a:t>. </a:t>
            </a:r>
            <a:r>
              <a:rPr lang="ko-KR" altLang="en-US" dirty="0"/>
              <a:t>버튼에 데미지가 표기되어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상호작용 버튼을 누르면 근처의 물건을 줍거나 근처에 있는 탈것을 탈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가방 버튼을 누르면 현재 소지하고 있는 물건들을 볼 수 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퀵슬롯을</a:t>
            </a:r>
            <a:r>
              <a:rPr lang="ko-KR" altLang="en-US" dirty="0"/>
              <a:t> 누르면 등록된 아이템을 사용한다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742DAF-291F-4F1B-95E6-23A159E65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38" y="2187388"/>
            <a:ext cx="6897185" cy="369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8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F2E0B-35A1-45DF-950C-65772CEBE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플레이어 화면 </a:t>
            </a:r>
            <a:r>
              <a:rPr lang="en-US" altLang="ko-KR" dirty="0"/>
              <a:t>- 2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882914-5C5D-4A7C-A34B-CC905C6DC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0706" y="1845734"/>
            <a:ext cx="3714974" cy="4635748"/>
          </a:xfrm>
        </p:spPr>
        <p:txBody>
          <a:bodyPr>
            <a:normAutofit/>
          </a:bodyPr>
          <a:lstStyle/>
          <a:p>
            <a:r>
              <a:rPr lang="ko-KR" altLang="en-US" dirty="0"/>
              <a:t>체력은 플레이어의 현재 체력을 나타낸다</a:t>
            </a:r>
            <a:r>
              <a:rPr lang="en-US" altLang="ko-KR" dirty="0"/>
              <a:t>. 0</a:t>
            </a:r>
            <a:r>
              <a:rPr lang="ko-KR" altLang="en-US" dirty="0"/>
              <a:t>이 되면 게임 오버다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실드는</a:t>
            </a:r>
            <a:r>
              <a:rPr lang="ko-KR" altLang="en-US" dirty="0"/>
              <a:t> 추가 체력이다</a:t>
            </a:r>
            <a:r>
              <a:rPr lang="en-US" altLang="ko-KR" dirty="0"/>
              <a:t>. </a:t>
            </a:r>
            <a:r>
              <a:rPr lang="ko-KR" altLang="en-US" dirty="0"/>
              <a:t>체력보다 먼저 사라진다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간단 알림은 테두리가 없는 창이다</a:t>
            </a:r>
            <a:r>
              <a:rPr lang="en-US" altLang="ko-KR" dirty="0"/>
              <a:t>. </a:t>
            </a:r>
            <a:r>
              <a:rPr lang="ko-KR" altLang="en-US" dirty="0"/>
              <a:t>누가 누구를 처치했는지를 알려준다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전체 알림은 누가 연속 처치를 하고 있는지를 알려준다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F5B941-CF82-4F8D-918C-A814B678C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5093"/>
            <a:ext cx="7453006" cy="399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24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FDA05-E58B-44AE-AAB5-64FB03BD3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사망화면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015D0E-46BE-46DA-8C41-F124FF7E2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824" y="1845734"/>
            <a:ext cx="3490855" cy="4023360"/>
          </a:xfrm>
        </p:spPr>
        <p:txBody>
          <a:bodyPr/>
          <a:lstStyle/>
          <a:p>
            <a:r>
              <a:rPr lang="ko-KR" altLang="en-US" dirty="0"/>
              <a:t>등수는 사망 당시 내 등수와 날 처치한 사람의 닉네임을 보여준다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플레이 통계는 준 데미지</a:t>
            </a:r>
            <a:r>
              <a:rPr lang="en-US" altLang="ko-KR" dirty="0"/>
              <a:t>, </a:t>
            </a:r>
            <a:r>
              <a:rPr lang="ko-KR" altLang="en-US" dirty="0"/>
              <a:t>받은  피해 량</a:t>
            </a:r>
            <a:r>
              <a:rPr lang="en-US" altLang="ko-KR" dirty="0"/>
              <a:t>, </a:t>
            </a:r>
            <a:r>
              <a:rPr lang="ko-KR" altLang="en-US" dirty="0"/>
              <a:t>생존 시간을 보여준다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메인메뉴는</a:t>
            </a:r>
            <a:r>
              <a:rPr lang="ko-KR" altLang="en-US" dirty="0"/>
              <a:t> 버튼을 누르면 메인 화면으로 돌아간다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다시하기는 버튼을 누르면 </a:t>
            </a:r>
            <a:r>
              <a:rPr lang="ko-KR" altLang="en-US" dirty="0" err="1"/>
              <a:t>매칭을</a:t>
            </a:r>
            <a:r>
              <a:rPr lang="ko-KR" altLang="en-US" dirty="0"/>
              <a:t> 시작하고</a:t>
            </a:r>
            <a:r>
              <a:rPr lang="en-US" altLang="ko-KR" dirty="0"/>
              <a:t>, </a:t>
            </a:r>
            <a:r>
              <a:rPr lang="ko-KR" altLang="en-US" dirty="0"/>
              <a:t>새 방을 찾거나 생성한 경우 대기 화면으로 이동한다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277735-CDB3-42B0-9F42-79B873D0F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47507"/>
            <a:ext cx="6058425" cy="36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52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2E7E9-37F8-4C4D-9AC5-A95C6AF4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CC745D-343B-402E-A67B-38A97A93C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4376" y="1845734"/>
            <a:ext cx="2361304" cy="4023360"/>
          </a:xfrm>
        </p:spPr>
        <p:txBody>
          <a:bodyPr>
            <a:normAutofit/>
          </a:bodyPr>
          <a:lstStyle/>
          <a:p>
            <a:r>
              <a:rPr lang="ko-KR" altLang="en-US" dirty="0"/>
              <a:t>인벤토리에는 무기와 소모품이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탄약을 제외한 아이템은 눌렀을 때 </a:t>
            </a:r>
            <a:r>
              <a:rPr lang="ko-KR" altLang="en-US" dirty="0" err="1"/>
              <a:t>퀵슬롯에</a:t>
            </a:r>
            <a:r>
              <a:rPr lang="ko-KR" altLang="en-US" dirty="0"/>
              <a:t> 등록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휴지통은 휴지통이다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나가기는 눌렀을 때 가방 창에서 나간다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F0EBA7-B2DC-4246-B94E-F2F7DEF87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60" y="1973178"/>
            <a:ext cx="7475868" cy="40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48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B78CC-8981-49AC-999F-375C47183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589EB1-1BC2-4B58-9E8D-78020EDCA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개요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플레이어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무기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/>
              <a:t>방어구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가방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탈것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소모품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메인 화면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대기 화면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플레이어 화면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5183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7709A-00E0-44F2-B45C-0D7B0307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F6B50-2D41-4494-8185-6D7D39EE5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정해진 지역 내에서 </a:t>
            </a:r>
            <a:r>
              <a:rPr lang="en-US" altLang="ko-KR" dirty="0"/>
              <a:t>10</a:t>
            </a:r>
            <a:r>
              <a:rPr lang="ko-KR" altLang="en-US" dirty="0"/>
              <a:t>명 내외의 플레이어가 모여서 무기</a:t>
            </a:r>
            <a:r>
              <a:rPr lang="en-US" altLang="ko-KR" dirty="0"/>
              <a:t>, </a:t>
            </a:r>
            <a:r>
              <a:rPr lang="ko-KR" altLang="en-US" dirty="0"/>
              <a:t>소모품</a:t>
            </a:r>
            <a:r>
              <a:rPr lang="en-US" altLang="ko-KR" dirty="0"/>
              <a:t>, </a:t>
            </a:r>
            <a:r>
              <a:rPr lang="ko-KR" altLang="en-US" dirty="0"/>
              <a:t>탈것들을 주워 최후의 </a:t>
            </a:r>
            <a:r>
              <a:rPr lang="en-US" altLang="ko-KR" dirty="0"/>
              <a:t>1</a:t>
            </a:r>
            <a:r>
              <a:rPr lang="ko-KR" altLang="en-US" dirty="0"/>
              <a:t>인이 될 때 까지 싸우는 게임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1963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0A6B7-CC29-403B-98F5-A0935695D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플레이어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DA0547-06A8-4E46-9B2C-234C2D430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플레이어가 소지할 정보는 다음과 같다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최대 체력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현재 체력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이동속도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장착한 무기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장착한 </a:t>
            </a:r>
            <a:r>
              <a:rPr lang="ko-KR" altLang="en-US" dirty="0" err="1"/>
              <a:t>방어구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가방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타고있는 탈것</a:t>
            </a:r>
          </a:p>
        </p:txBody>
      </p:sp>
    </p:spTree>
    <p:extLst>
      <p:ext uri="{BB962C8B-B14F-4D97-AF65-F5344CB8AC3E}">
        <p14:creationId xmlns:p14="http://schemas.microsoft.com/office/powerpoint/2010/main" val="163173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0A6B7-CC29-403B-98F5-A0935695D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DA0547-06A8-4E46-9B2C-234C2D430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무기가 소지할 정보는 다음과 같다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최소 데미지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최대 데미지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내구도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무게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공격속도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사거리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2936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0A6B7-CC29-403B-98F5-A0935695D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방어구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DA0547-06A8-4E46-9B2C-234C2D430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방어구가 소지할 정보는 다음과 같다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데미지 경감율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내구도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287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0A6B7-CC29-403B-98F5-A0935695D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DA0547-06A8-4E46-9B2C-234C2D430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물품을 선택해서 버릴 수 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장비인 경우 장비 할 수 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일부 소모품인 경우 사용 할 수 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가방이 소지할 정보는 다음과 같다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추가공간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4656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0A6B7-CC29-403B-98F5-A0935695D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탈것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DA0547-06A8-4E46-9B2C-234C2D430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탈것이 소지할 정보는 다음과 같다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최대 체력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현재 체력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이동속도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5608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0A6B7-CC29-403B-98F5-A0935695D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소모품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DA0547-06A8-4E46-9B2C-234C2D430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원거리 무기에 이용되는 탄약의 경우 무기 사용 시 자동으로 사용 된다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회복약의 경우 사용 시 플레이어의 체력을 일정량 회복함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소모품이 소지할 정보는 다음과 같다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수량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개체 값</a:t>
            </a:r>
            <a:r>
              <a:rPr lang="en-US" altLang="ko-KR" dirty="0"/>
              <a:t>(</a:t>
            </a:r>
            <a:r>
              <a:rPr lang="ko-KR" altLang="en-US" dirty="0"/>
              <a:t>탄약의 경우에는 추가 데미지</a:t>
            </a:r>
            <a:r>
              <a:rPr lang="en-US" altLang="ko-KR" dirty="0"/>
              <a:t>, </a:t>
            </a:r>
            <a:r>
              <a:rPr lang="ko-KR" altLang="en-US" dirty="0"/>
              <a:t>회복약의 경우에는 </a:t>
            </a:r>
            <a:r>
              <a:rPr lang="ko-KR" altLang="en-US" dirty="0" err="1"/>
              <a:t>회복량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700305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179</TotalTime>
  <Words>415</Words>
  <Application>Microsoft Office PowerPoint</Application>
  <PresentationFormat>와이드스크린</PresentationFormat>
  <Paragraphs>90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추억</vt:lpstr>
      <vt:lpstr>짭배그 기획서</vt:lpstr>
      <vt:lpstr>목차</vt:lpstr>
      <vt:lpstr>개요</vt:lpstr>
      <vt:lpstr>플레이어</vt:lpstr>
      <vt:lpstr>무기</vt:lpstr>
      <vt:lpstr>방어구</vt:lpstr>
      <vt:lpstr>가방</vt:lpstr>
      <vt:lpstr>탈것</vt:lpstr>
      <vt:lpstr>소모품</vt:lpstr>
      <vt:lpstr>메인 화면</vt:lpstr>
      <vt:lpstr>대기 화면</vt:lpstr>
      <vt:lpstr>플레이어 화면 - 1</vt:lpstr>
      <vt:lpstr>플레이어 화면 - 2</vt:lpstr>
      <vt:lpstr>사망화면</vt:lpstr>
      <vt:lpstr>가방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짭배그 기획서</dc:title>
  <dc:creator>이 창헌</dc:creator>
  <cp:lastModifiedBy>이 창헌</cp:lastModifiedBy>
  <cp:revision>33</cp:revision>
  <dcterms:created xsi:type="dcterms:W3CDTF">2019-09-24T05:42:19Z</dcterms:created>
  <dcterms:modified xsi:type="dcterms:W3CDTF">2019-09-25T12:39:46Z</dcterms:modified>
</cp:coreProperties>
</file>