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Preparedness and Response App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10815685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SIH1687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 </a:t>
            </a:r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Disaster Management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Real-time Notifications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portal)+ </a:t>
            </a:r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Assiduous</a:t>
            </a:r>
            <a:endParaRPr lang="en-IN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Preparedness and Response App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(Notification App and build collaboration among peoples while Disaster)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Send Notification and Alert Peoples when there is situation of disaster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Send Emails, SMS, Voice Alerts to people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Which is the app prevent and safe the people before and after disaster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251460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Assiduous</a:t>
            </a:r>
            <a:endParaRPr lang="en-IN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Salesforce, PHP, JS, HTML,CSS, APEX etc.,)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1 – create the Notification systems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2 – create the chat community on suffered areas to get help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3C2309A5-DF87-11E2-1709-4C55C92ACC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251460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Assiduous</a:t>
            </a:r>
            <a:endParaRPr lang="en-IN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the disaster by using weather reports and other disaster reports..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 by predicting the problem before disaster.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B8BD08F5-D919-B017-BD7D-AD00B2E367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251460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Assiduous</a:t>
            </a:r>
            <a:endParaRPr lang="en-IN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– All people Suffer from disaster..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7B55B6B-D693-5A0E-FF74-C854F96C2C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251460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Assiduous</a:t>
            </a:r>
            <a:endParaRPr lang="en-IN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85800" y="2489436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earn More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Our Git-Hub Repository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https://github.com/G0WTHAM0fficial/SMART-INDIA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67ED67B-1AA6-E413-2F21-54E0260D5D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5"/>
            <a:ext cx="2514600" cy="10685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Assiduous</a:t>
            </a:r>
            <a:endParaRPr lang="en-IN" sz="2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237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Arial Black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Disaster Preparedness and Response App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User</cp:lastModifiedBy>
  <cp:revision>148</cp:revision>
  <dcterms:created xsi:type="dcterms:W3CDTF">2013-12-12T18:46:50Z</dcterms:created>
  <dcterms:modified xsi:type="dcterms:W3CDTF">2024-09-05T08:47:18Z</dcterms:modified>
  <cp:category/>
</cp:coreProperties>
</file>