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y="5143500" cx="9144000"/>
  <p:notesSz cx="6858000" cy="9144000"/>
  <p:embeddedFontLst>
    <p:embeddedFont>
      <p:font typeface="Advent Pro SemiBold"/>
      <p:regular r:id="rId19"/>
      <p:bold r:id="rId20"/>
    </p:embeddedFont>
    <p:embeddedFont>
      <p:font typeface="Roboto"/>
      <p:regular r:id="rId21"/>
      <p:bold r:id="rId22"/>
      <p:italic r:id="rId23"/>
      <p:boldItalic r:id="rId24"/>
    </p:embeddedFont>
    <p:embeddedFont>
      <p:font typeface="Fira Sans Extra Condensed Medium"/>
      <p:regular r:id="rId25"/>
      <p:bold r:id="rId26"/>
      <p:italic r:id="rId27"/>
      <p:boldItalic r:id="rId28"/>
    </p:embeddedFont>
    <p:embeddedFont>
      <p:font typeface="Fira Sans Condensed Medium"/>
      <p:regular r:id="rId29"/>
      <p:bold r:id="rId30"/>
      <p:italic r:id="rId31"/>
      <p:boldItalic r:id="rId32"/>
    </p:embeddedFont>
    <p:embeddedFont>
      <p:font typeface="Maven Pro"/>
      <p:regular r:id="rId33"/>
      <p:bold r:id="rId34"/>
    </p:embeddedFont>
    <p:embeddedFont>
      <p:font typeface="Share Tech"/>
      <p:regular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AdventProSemiBold-bold.fntdata"/><Relationship Id="rId22" Type="http://schemas.openxmlformats.org/officeDocument/2006/relationships/font" Target="fonts/Roboto-bold.fntdata"/><Relationship Id="rId21" Type="http://schemas.openxmlformats.org/officeDocument/2006/relationships/font" Target="fonts/Roboto-regular.fntdata"/><Relationship Id="rId24" Type="http://schemas.openxmlformats.org/officeDocument/2006/relationships/font" Target="fonts/Roboto-boldItalic.fntdata"/><Relationship Id="rId23" Type="http://schemas.openxmlformats.org/officeDocument/2006/relationships/font" Target="fonts/Roboto-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FiraSansExtraCondensedMedium-bold.fntdata"/><Relationship Id="rId25" Type="http://schemas.openxmlformats.org/officeDocument/2006/relationships/font" Target="fonts/FiraSansExtraCondensedMedium-regular.fntdata"/><Relationship Id="rId28" Type="http://schemas.openxmlformats.org/officeDocument/2006/relationships/font" Target="fonts/FiraSansExtraCondensedMedium-boldItalic.fntdata"/><Relationship Id="rId27" Type="http://schemas.openxmlformats.org/officeDocument/2006/relationships/font" Target="fonts/FiraSansExtraCondensedMedium-italic.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FiraSansCondensedMedium-regular.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FiraSansCondensedMedium-italic.fntdata"/><Relationship Id="rId30" Type="http://schemas.openxmlformats.org/officeDocument/2006/relationships/font" Target="fonts/FiraSansCondensedMedium-bold.fntdata"/><Relationship Id="rId11" Type="http://schemas.openxmlformats.org/officeDocument/2006/relationships/slide" Target="slides/slide7.xml"/><Relationship Id="rId33" Type="http://schemas.openxmlformats.org/officeDocument/2006/relationships/font" Target="fonts/MavenPro-regular.fntdata"/><Relationship Id="rId10" Type="http://schemas.openxmlformats.org/officeDocument/2006/relationships/slide" Target="slides/slide6.xml"/><Relationship Id="rId32" Type="http://schemas.openxmlformats.org/officeDocument/2006/relationships/font" Target="fonts/FiraSansCondensedMedium-boldItalic.fntdata"/><Relationship Id="rId13" Type="http://schemas.openxmlformats.org/officeDocument/2006/relationships/slide" Target="slides/slide9.xml"/><Relationship Id="rId35" Type="http://schemas.openxmlformats.org/officeDocument/2006/relationships/font" Target="fonts/ShareTech-regular.fntdata"/><Relationship Id="rId12" Type="http://schemas.openxmlformats.org/officeDocument/2006/relationships/slide" Target="slides/slide8.xml"/><Relationship Id="rId34" Type="http://schemas.openxmlformats.org/officeDocument/2006/relationships/font" Target="fonts/MavenPro-bold.fntdata"/><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font" Target="fonts/AdventProSemiBold-regular.fntdata"/><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g6c52a2e8d8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8" name="Google Shape;428;g6c52a2e8d8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I found a dataset on kaggle that provided me with anonymous retail data for 45 different stores of a particular company.</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6" name="Shape 666"/>
        <p:cNvGrpSpPr/>
        <p:nvPr/>
      </p:nvGrpSpPr>
      <p:grpSpPr>
        <a:xfrm>
          <a:off x="0" y="0"/>
          <a:ext cx="0" cy="0"/>
          <a:chOff x="0" y="0"/>
          <a:chExt cx="0" cy="0"/>
        </a:xfrm>
      </p:grpSpPr>
      <p:sp>
        <p:nvSpPr>
          <p:cNvPr id="667" name="Google Shape;667;g18c7241352e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8" name="Google Shape;668;g18c7241352e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 also did a correlation heatmap on the top performing store. It was interesting to see that markdown category 1 was highly correlated with markdown category 4. As far as external factors, customer price index (CPI) seems to be highly correlated to fuel price.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Definition for reference: </a:t>
            </a:r>
            <a:endParaRPr/>
          </a:p>
          <a:p>
            <a:pPr indent="0" lvl="0" marL="0" rtl="0" algn="l">
              <a:spcBef>
                <a:spcPts val="0"/>
              </a:spcBef>
              <a:spcAft>
                <a:spcPts val="0"/>
              </a:spcAft>
              <a:buNone/>
            </a:pPr>
            <a:r>
              <a:rPr b="1" lang="en" sz="1050">
                <a:solidFill>
                  <a:srgbClr val="5F6368"/>
                </a:solidFill>
                <a:highlight>
                  <a:srgbClr val="FFFFFF"/>
                </a:highlight>
                <a:latin typeface="Roboto"/>
                <a:ea typeface="Roboto"/>
                <a:cs typeface="Roboto"/>
                <a:sym typeface="Roboto"/>
              </a:rPr>
              <a:t>The Consumer Price Index measures the overall change in consumer prices based on a representative basket of goods and services over time</a:t>
            </a:r>
            <a:r>
              <a:rPr lang="en" sz="1050">
                <a:solidFill>
                  <a:srgbClr val="4D5156"/>
                </a:solidFill>
                <a:highlight>
                  <a:srgbClr val="FFFFFF"/>
                </a:highlight>
                <a:latin typeface="Roboto"/>
                <a:ea typeface="Roboto"/>
                <a:cs typeface="Roboto"/>
                <a:sym typeface="Roboto"/>
              </a:rPr>
              <a:t>.</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2" name="Shape 672"/>
        <p:cNvGrpSpPr/>
        <p:nvPr/>
      </p:nvGrpSpPr>
      <p:grpSpPr>
        <a:xfrm>
          <a:off x="0" y="0"/>
          <a:ext cx="0" cy="0"/>
          <a:chOff x="0" y="0"/>
          <a:chExt cx="0" cy="0"/>
        </a:xfrm>
      </p:grpSpPr>
      <p:sp>
        <p:nvSpPr>
          <p:cNvPr id="673" name="Google Shape;673;g18e947bb365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4" name="Google Shape;674;g18e947bb365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 we can see the average weekly company sales on a month by month basis. Company peak sales performance seems to be around the months of November and December.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8" name="Shape 678"/>
        <p:cNvGrpSpPr/>
        <p:nvPr/>
      </p:nvGrpSpPr>
      <p:grpSpPr>
        <a:xfrm>
          <a:off x="0" y="0"/>
          <a:ext cx="0" cy="0"/>
          <a:chOff x="0" y="0"/>
          <a:chExt cx="0" cy="0"/>
        </a:xfrm>
      </p:grpSpPr>
      <p:sp>
        <p:nvSpPr>
          <p:cNvPr id="679" name="Google Shape;679;g18e947bb365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0" name="Google Shape;680;g18e947bb365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 used an Exponential Smoothing Model to try and predict sales for a year ahead. Based off of this chart, we can see that there seems to be a downward trend in the average weekly sales.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4" name="Shape 684"/>
        <p:cNvGrpSpPr/>
        <p:nvPr/>
      </p:nvGrpSpPr>
      <p:grpSpPr>
        <a:xfrm>
          <a:off x="0" y="0"/>
          <a:ext cx="0" cy="0"/>
          <a:chOff x="0" y="0"/>
          <a:chExt cx="0" cy="0"/>
        </a:xfrm>
      </p:grpSpPr>
      <p:sp>
        <p:nvSpPr>
          <p:cNvPr id="685" name="Google Shape;685;g6c60e245bf_1_313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6" name="Google Shape;686;g6c60e245bf_1_313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Since the prediction model shows a downwards trend in sales, I recommend to replicate more Type A store Layouts, Focus advertising and marketing in store departments 92, 95, and 38, and finally look further into the company’s top store performers and use those stores’ methods, techniques and strategies as an example for other stores to become more successful.</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1" name="Shape 691"/>
        <p:cNvGrpSpPr/>
        <p:nvPr/>
      </p:nvGrpSpPr>
      <p:grpSpPr>
        <a:xfrm>
          <a:off x="0" y="0"/>
          <a:ext cx="0" cy="0"/>
          <a:chOff x="0" y="0"/>
          <a:chExt cx="0" cy="0"/>
        </a:xfrm>
      </p:grpSpPr>
      <p:sp>
        <p:nvSpPr>
          <p:cNvPr id="692" name="Google Shape;692;g18c7241352e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3" name="Google Shape;693;g18c7241352e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Finally for future work, we want to look into how markdowns affect the weekly sales and what markdown categories seem to boost sales the most. We then want to look into other external factors in the data and try to come up with strategies to use those factors to the company’s benefit.</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g6c4305b01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9" name="Google Shape;459;g6c4305b01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9" name="Shape 489"/>
        <p:cNvGrpSpPr/>
        <p:nvPr/>
      </p:nvGrpSpPr>
      <p:grpSpPr>
        <a:xfrm>
          <a:off x="0" y="0"/>
          <a:ext cx="0" cy="0"/>
          <a:chOff x="0" y="0"/>
          <a:chExt cx="0" cy="0"/>
        </a:xfrm>
      </p:grpSpPr>
      <p:sp>
        <p:nvSpPr>
          <p:cNvPr id="490" name="Google Shape;490;g6c4305b01e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1" name="Google Shape;491;g6c4305b01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Just like any retail company, there is a lot of competition. A decrease in sales could be from a number of factors and represent a concern for the business. In a retail setting, I thought about how to best provide executives with insights about how their stores are performing. I also wanted to try to dig into the data and figure out a few key factors that might lead to an increase or decrease in sales.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4" name="Shape 554"/>
        <p:cNvGrpSpPr/>
        <p:nvPr/>
      </p:nvGrpSpPr>
      <p:grpSpPr>
        <a:xfrm>
          <a:off x="0" y="0"/>
          <a:ext cx="0" cy="0"/>
          <a:chOff x="0" y="0"/>
          <a:chExt cx="0" cy="0"/>
        </a:xfrm>
      </p:grpSpPr>
      <p:sp>
        <p:nvSpPr>
          <p:cNvPr id="555" name="Google Shape;555;g6c4305b01e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6" name="Google Shape;556;g6c4305b01e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4" name="Shape 584"/>
        <p:cNvGrpSpPr/>
        <p:nvPr/>
      </p:nvGrpSpPr>
      <p:grpSpPr>
        <a:xfrm>
          <a:off x="0" y="0"/>
          <a:ext cx="0" cy="0"/>
          <a:chOff x="0" y="0"/>
          <a:chExt cx="0" cy="0"/>
        </a:xfrm>
      </p:grpSpPr>
      <p:sp>
        <p:nvSpPr>
          <p:cNvPr id="585" name="Google Shape;585;g6c4305b01e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6" name="Google Shape;586;g6c4305b01e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2" name="Shape 642"/>
        <p:cNvGrpSpPr/>
        <p:nvPr/>
      </p:nvGrpSpPr>
      <p:grpSpPr>
        <a:xfrm>
          <a:off x="0" y="0"/>
          <a:ext cx="0" cy="0"/>
          <a:chOff x="0" y="0"/>
          <a:chExt cx="0" cy="0"/>
        </a:xfrm>
      </p:grpSpPr>
      <p:sp>
        <p:nvSpPr>
          <p:cNvPr id="643" name="Google Shape;643;g6c4305b01e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4" name="Google Shape;644;g6c4305b01e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my data had 3 years, 2010, 2011 and 2012 and we’re going to pretend like this is more recent data for the sake of a real life scenario. In 2011, the company did the best at 2.4 billion dollars, but saw a sharp drop in sales in 2012 with 2 billion dollars.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8" name="Shape 648"/>
        <p:cNvGrpSpPr/>
        <p:nvPr/>
      </p:nvGrpSpPr>
      <p:grpSpPr>
        <a:xfrm>
          <a:off x="0" y="0"/>
          <a:ext cx="0" cy="0"/>
          <a:chOff x="0" y="0"/>
          <a:chExt cx="0" cy="0"/>
        </a:xfrm>
      </p:grpSpPr>
      <p:sp>
        <p:nvSpPr>
          <p:cNvPr id="649" name="Google Shape;649;g18c7241352e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0" name="Google Shape;650;g18c7241352e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visualization show the average weekly sales based on store type over the 3 year period. From this visualization we can see that Store Type A’s perform the best on a weekly basis.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4" name="Shape 654"/>
        <p:cNvGrpSpPr/>
        <p:nvPr/>
      </p:nvGrpSpPr>
      <p:grpSpPr>
        <a:xfrm>
          <a:off x="0" y="0"/>
          <a:ext cx="0" cy="0"/>
          <a:chOff x="0" y="0"/>
          <a:chExt cx="0" cy="0"/>
        </a:xfrm>
      </p:grpSpPr>
      <p:sp>
        <p:nvSpPr>
          <p:cNvPr id="655" name="Google Shape;655;g18c7241352e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6" name="Google Shape;656;g18c7241352e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visualization lays out our top 10 performing departments over a 3 year period. We can see that department 92, 95 and 38 are performing the best, so it would probably be beneficial to look further into those departments.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0" name="Shape 660"/>
        <p:cNvGrpSpPr/>
        <p:nvPr/>
      </p:nvGrpSpPr>
      <p:grpSpPr>
        <a:xfrm>
          <a:off x="0" y="0"/>
          <a:ext cx="0" cy="0"/>
          <a:chOff x="0" y="0"/>
          <a:chExt cx="0" cy="0"/>
        </a:xfrm>
      </p:grpSpPr>
      <p:sp>
        <p:nvSpPr>
          <p:cNvPr id="661" name="Google Shape;661;g18c7241352e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2" name="Google Shape;662;g18c7241352e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Now we see our top performing stores on average over the 3 year period. Store 20 does consistently well, and it would be beneficial to look into what they’re doing right and get more insights.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1561650" y="751888"/>
            <a:ext cx="60207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solidFill>
                  <a:schemeClr val="lt1"/>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0" name="Google Shape;10;p2"/>
          <p:cNvSpPr txBox="1"/>
          <p:nvPr>
            <p:ph idx="1" type="subTitle"/>
          </p:nvPr>
        </p:nvSpPr>
        <p:spPr>
          <a:xfrm>
            <a:off x="2924250" y="2804488"/>
            <a:ext cx="3295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1" name="Google Shape;11;p2"/>
          <p:cNvSpPr/>
          <p:nvPr/>
        </p:nvSpPr>
        <p:spPr>
          <a:xfrm>
            <a:off x="1060456" y="1158638"/>
            <a:ext cx="121198" cy="121434"/>
          </a:xfrm>
          <a:custGeom>
            <a:rect b="b" l="l" r="r" t="t"/>
            <a:pathLst>
              <a:path extrusionOk="0" h="4634" w="4625">
                <a:moveTo>
                  <a:pt x="1" y="0"/>
                </a:moveTo>
                <a:lnTo>
                  <a:pt x="1" y="4633"/>
                </a:lnTo>
                <a:lnTo>
                  <a:pt x="4625" y="4633"/>
                </a:lnTo>
                <a:lnTo>
                  <a:pt x="4625"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7799740" y="916059"/>
            <a:ext cx="121434" cy="121434"/>
          </a:xfrm>
          <a:custGeom>
            <a:rect b="b" l="l" r="r" t="t"/>
            <a:pathLst>
              <a:path extrusionOk="0" h="4634" w="4634">
                <a:moveTo>
                  <a:pt x="0" y="1"/>
                </a:moveTo>
                <a:lnTo>
                  <a:pt x="0" y="4634"/>
                </a:lnTo>
                <a:lnTo>
                  <a:pt x="4633" y="4634"/>
                </a:lnTo>
                <a:lnTo>
                  <a:pt x="4633"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5257933" y="2452405"/>
            <a:ext cx="57599" cy="57599"/>
          </a:xfrm>
          <a:custGeom>
            <a:rect b="b" l="l" r="r" t="t"/>
            <a:pathLst>
              <a:path extrusionOk="0" fill="none" h="2198" w="2198">
                <a:moveTo>
                  <a:pt x="1" y="1"/>
                </a:moveTo>
                <a:lnTo>
                  <a:pt x="2198" y="1"/>
                </a:lnTo>
                <a:lnTo>
                  <a:pt x="2198" y="2198"/>
                </a:lnTo>
                <a:lnTo>
                  <a:pt x="1" y="2198"/>
                </a:lnTo>
                <a:close/>
              </a:path>
            </a:pathLst>
          </a:custGeom>
          <a:noFill/>
          <a:ln cap="flat" cmpd="sng" w="13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8710023" y="4821495"/>
            <a:ext cx="98059" cy="98295"/>
          </a:xfrm>
          <a:custGeom>
            <a:rect b="b" l="l" r="r" t="t"/>
            <a:pathLst>
              <a:path extrusionOk="0" fill="none" h="3751" w="3742">
                <a:moveTo>
                  <a:pt x="1" y="0"/>
                </a:moveTo>
                <a:lnTo>
                  <a:pt x="3742" y="0"/>
                </a:lnTo>
                <a:lnTo>
                  <a:pt x="3742" y="3750"/>
                </a:lnTo>
                <a:lnTo>
                  <a:pt x="1" y="3750"/>
                </a:lnTo>
                <a:close/>
              </a:path>
            </a:pathLst>
          </a:custGeom>
          <a:noFill/>
          <a:ln cap="flat" cmpd="sng" w="29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275669" y="1557059"/>
            <a:ext cx="57834" cy="57599"/>
          </a:xfrm>
          <a:custGeom>
            <a:rect b="b" l="l" r="r" t="t"/>
            <a:pathLst>
              <a:path extrusionOk="0" fill="none" h="2198" w="2207">
                <a:moveTo>
                  <a:pt x="0" y="0"/>
                </a:moveTo>
                <a:lnTo>
                  <a:pt x="2207" y="0"/>
                </a:lnTo>
                <a:lnTo>
                  <a:pt x="2207" y="2197"/>
                </a:lnTo>
                <a:lnTo>
                  <a:pt x="0" y="2197"/>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8263673" y="2953681"/>
            <a:ext cx="104086" cy="104322"/>
          </a:xfrm>
          <a:custGeom>
            <a:rect b="b" l="l" r="r" t="t"/>
            <a:pathLst>
              <a:path extrusionOk="0" h="3981" w="3972">
                <a:moveTo>
                  <a:pt x="0" y="1"/>
                </a:moveTo>
                <a:lnTo>
                  <a:pt x="0" y="3981"/>
                </a:lnTo>
                <a:lnTo>
                  <a:pt x="3972" y="3981"/>
                </a:lnTo>
                <a:lnTo>
                  <a:pt x="397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 name="Google Shape;17;p2"/>
          <p:cNvGrpSpPr/>
          <p:nvPr/>
        </p:nvGrpSpPr>
        <p:grpSpPr>
          <a:xfrm>
            <a:off x="8263682" y="-434366"/>
            <a:ext cx="188886" cy="1181531"/>
            <a:chOff x="2877432" y="975334"/>
            <a:chExt cx="188886" cy="1181531"/>
          </a:xfrm>
        </p:grpSpPr>
        <p:sp>
          <p:nvSpPr>
            <p:cNvPr id="18" name="Google Shape;18;p2"/>
            <p:cNvSpPr/>
            <p:nvPr/>
          </p:nvSpPr>
          <p:spPr>
            <a:xfrm>
              <a:off x="2877432" y="1968242"/>
              <a:ext cx="188886" cy="188624"/>
            </a:xfrm>
            <a:custGeom>
              <a:rect b="b" l="l" r="r" t="t"/>
              <a:pathLst>
                <a:path extrusionOk="0" fill="none" h="7198" w="7208">
                  <a:moveTo>
                    <a:pt x="1" y="0"/>
                  </a:moveTo>
                  <a:lnTo>
                    <a:pt x="7208" y="0"/>
                  </a:lnTo>
                  <a:lnTo>
                    <a:pt x="7208" y="7198"/>
                  </a:lnTo>
                  <a:lnTo>
                    <a:pt x="1" y="7198"/>
                  </a:lnTo>
                  <a:close/>
                </a:path>
              </a:pathLst>
            </a:custGeom>
            <a:noFill/>
            <a:ln cap="flat" cmpd="sng" w="5750">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2905393" y="1452501"/>
              <a:ext cx="133226" cy="133252"/>
            </a:xfrm>
            <a:custGeom>
              <a:rect b="b" l="l" r="r" t="t"/>
              <a:pathLst>
                <a:path extrusionOk="0" fill="none" h="5085" w="5084">
                  <a:moveTo>
                    <a:pt x="0" y="1"/>
                  </a:moveTo>
                  <a:lnTo>
                    <a:pt x="5083" y="1"/>
                  </a:lnTo>
                  <a:lnTo>
                    <a:pt x="5083" y="5084"/>
                  </a:lnTo>
                  <a:lnTo>
                    <a:pt x="0"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2931651" y="975334"/>
              <a:ext cx="80476" cy="80711"/>
            </a:xfrm>
            <a:custGeom>
              <a:rect b="b" l="l" r="r" t="t"/>
              <a:pathLst>
                <a:path extrusionOk="0" fill="none" h="3080" w="3071">
                  <a:moveTo>
                    <a:pt x="0" y="0"/>
                  </a:moveTo>
                  <a:lnTo>
                    <a:pt x="3070" y="0"/>
                  </a:lnTo>
                  <a:lnTo>
                    <a:pt x="3070" y="3080"/>
                  </a:lnTo>
                  <a:lnTo>
                    <a:pt x="0" y="3080"/>
                  </a:lnTo>
                  <a:close/>
                </a:path>
              </a:pathLst>
            </a:custGeom>
            <a:noFill/>
            <a:ln cap="flat" cmpd="sng" w="2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2"/>
          <p:cNvSpPr/>
          <p:nvPr/>
        </p:nvSpPr>
        <p:spPr>
          <a:xfrm>
            <a:off x="8485996" y="1614632"/>
            <a:ext cx="80502" cy="80476"/>
          </a:xfrm>
          <a:custGeom>
            <a:rect b="b" l="l" r="r" t="t"/>
            <a:pathLst>
              <a:path extrusionOk="0" h="3071" w="3072">
                <a:moveTo>
                  <a:pt x="1" y="0"/>
                </a:moveTo>
                <a:lnTo>
                  <a:pt x="1" y="3070"/>
                </a:lnTo>
                <a:lnTo>
                  <a:pt x="3071" y="3070"/>
                </a:lnTo>
                <a:lnTo>
                  <a:pt x="3071"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 name="Google Shape;22;p2"/>
          <p:cNvGrpSpPr/>
          <p:nvPr/>
        </p:nvGrpSpPr>
        <p:grpSpPr>
          <a:xfrm>
            <a:off x="3090746" y="-533657"/>
            <a:ext cx="98059" cy="1147596"/>
            <a:chOff x="3347921" y="16006"/>
            <a:chExt cx="98059" cy="1147596"/>
          </a:xfrm>
        </p:grpSpPr>
        <p:sp>
          <p:nvSpPr>
            <p:cNvPr id="23" name="Google Shape;23;p2"/>
            <p:cNvSpPr/>
            <p:nvPr/>
          </p:nvSpPr>
          <p:spPr>
            <a:xfrm>
              <a:off x="3347921" y="1065280"/>
              <a:ext cx="98059" cy="98321"/>
            </a:xfrm>
            <a:custGeom>
              <a:rect b="b" l="l" r="r" t="t"/>
              <a:pathLst>
                <a:path extrusionOk="0" fill="none" h="3752" w="3742">
                  <a:moveTo>
                    <a:pt x="0" y="1"/>
                  </a:moveTo>
                  <a:lnTo>
                    <a:pt x="3741" y="1"/>
                  </a:lnTo>
                  <a:lnTo>
                    <a:pt x="3741" y="3751"/>
                  </a:lnTo>
                  <a:lnTo>
                    <a:pt x="0" y="3751"/>
                  </a:lnTo>
                  <a:close/>
                </a:path>
              </a:pathLst>
            </a:custGeom>
            <a:noFill/>
            <a:ln cap="flat" cmpd="sng" w="29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3392705" y="16006"/>
              <a:ext cx="8464" cy="894665"/>
            </a:xfrm>
            <a:custGeom>
              <a:rect b="b" l="l" r="r" t="t"/>
              <a:pathLst>
                <a:path extrusionOk="0" h="34141" w="323">
                  <a:moveTo>
                    <a:pt x="157" y="1"/>
                  </a:moveTo>
                  <a:lnTo>
                    <a:pt x="1" y="34141"/>
                  </a:lnTo>
                  <a:lnTo>
                    <a:pt x="323" y="34141"/>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 name="Google Shape;25;p2"/>
          <p:cNvGrpSpPr/>
          <p:nvPr/>
        </p:nvGrpSpPr>
        <p:grpSpPr>
          <a:xfrm>
            <a:off x="4892771" y="-340112"/>
            <a:ext cx="121172" cy="760495"/>
            <a:chOff x="5245196" y="3136513"/>
            <a:chExt cx="121172" cy="760495"/>
          </a:xfrm>
        </p:grpSpPr>
        <p:sp>
          <p:nvSpPr>
            <p:cNvPr id="26" name="Google Shape;26;p2"/>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 name="Google Shape;28;p2"/>
          <p:cNvGrpSpPr/>
          <p:nvPr/>
        </p:nvGrpSpPr>
        <p:grpSpPr>
          <a:xfrm>
            <a:off x="250617" y="2402301"/>
            <a:ext cx="188650" cy="2468354"/>
            <a:chOff x="250617" y="2402301"/>
            <a:chExt cx="188650" cy="2468354"/>
          </a:xfrm>
        </p:grpSpPr>
        <p:sp>
          <p:nvSpPr>
            <p:cNvPr id="29" name="Google Shape;29;p2"/>
            <p:cNvSpPr/>
            <p:nvPr/>
          </p:nvSpPr>
          <p:spPr>
            <a:xfrm>
              <a:off x="250617" y="4681770"/>
              <a:ext cx="188650" cy="188886"/>
            </a:xfrm>
            <a:custGeom>
              <a:rect b="b" l="l" r="r" t="t"/>
              <a:pathLst>
                <a:path extrusionOk="0" fill="none" h="7208" w="7199">
                  <a:moveTo>
                    <a:pt x="0" y="1"/>
                  </a:moveTo>
                  <a:lnTo>
                    <a:pt x="7198" y="1"/>
                  </a:lnTo>
                  <a:lnTo>
                    <a:pt x="7198" y="7207"/>
                  </a:lnTo>
                  <a:lnTo>
                    <a:pt x="0" y="7207"/>
                  </a:lnTo>
                  <a:close/>
                </a:path>
              </a:pathLst>
            </a:custGeom>
            <a:noFill/>
            <a:ln cap="flat" cmpd="sng" w="5750">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a:off x="278316" y="4166291"/>
              <a:ext cx="133226" cy="133226"/>
            </a:xfrm>
            <a:custGeom>
              <a:rect b="b" l="l" r="r" t="t"/>
              <a:pathLst>
                <a:path extrusionOk="0" fill="none" h="5084" w="5084">
                  <a:moveTo>
                    <a:pt x="1" y="0"/>
                  </a:moveTo>
                  <a:lnTo>
                    <a:pt x="5084" y="0"/>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a:off x="304573" y="3689098"/>
              <a:ext cx="80476" cy="80476"/>
            </a:xfrm>
            <a:custGeom>
              <a:rect b="b" l="l" r="r" t="t"/>
              <a:pathLst>
                <a:path extrusionOk="0" fill="none" h="3071" w="3071">
                  <a:moveTo>
                    <a:pt x="1" y="0"/>
                  </a:moveTo>
                  <a:lnTo>
                    <a:pt x="3071" y="0"/>
                  </a:lnTo>
                  <a:lnTo>
                    <a:pt x="3071" y="3071"/>
                  </a:lnTo>
                  <a:lnTo>
                    <a:pt x="1" y="3071"/>
                  </a:lnTo>
                  <a:close/>
                </a:path>
              </a:pathLst>
            </a:custGeom>
            <a:noFill/>
            <a:ln cap="flat" cmpd="sng" w="2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340710" y="2402301"/>
              <a:ext cx="8464" cy="1011487"/>
            </a:xfrm>
            <a:custGeom>
              <a:rect b="b" l="l" r="r" t="t"/>
              <a:pathLst>
                <a:path extrusionOk="0" h="38599" w="323">
                  <a:moveTo>
                    <a:pt x="157" y="1"/>
                  </a:moveTo>
                  <a:lnTo>
                    <a:pt x="0" y="38599"/>
                  </a:lnTo>
                  <a:lnTo>
                    <a:pt x="322" y="38599"/>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3" name="Google Shape;33;p2"/>
          <p:cNvSpPr/>
          <p:nvPr/>
        </p:nvSpPr>
        <p:spPr>
          <a:xfrm>
            <a:off x="8935726" y="10"/>
            <a:ext cx="8464" cy="2519637"/>
          </a:xfrm>
          <a:custGeom>
            <a:rect b="b" l="l" r="r" t="t"/>
            <a:pathLst>
              <a:path extrusionOk="0" h="96151" w="323">
                <a:moveTo>
                  <a:pt x="166" y="0"/>
                </a:moveTo>
                <a:lnTo>
                  <a:pt x="1" y="96150"/>
                </a:lnTo>
                <a:lnTo>
                  <a:pt x="323" y="96150"/>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a:off x="646863" y="21446"/>
            <a:ext cx="8464" cy="1689069"/>
          </a:xfrm>
          <a:custGeom>
            <a:rect b="b" l="l" r="r" t="t"/>
            <a:pathLst>
              <a:path extrusionOk="0" h="64456" w="323">
                <a:moveTo>
                  <a:pt x="166" y="0"/>
                </a:moveTo>
                <a:lnTo>
                  <a:pt x="1" y="64456"/>
                </a:lnTo>
                <a:lnTo>
                  <a:pt x="322" y="64456"/>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5" name="Google Shape;35;p2"/>
          <p:cNvGrpSpPr/>
          <p:nvPr/>
        </p:nvGrpSpPr>
        <p:grpSpPr>
          <a:xfrm>
            <a:off x="2038689" y="173907"/>
            <a:ext cx="57599" cy="831799"/>
            <a:chOff x="2038689" y="173907"/>
            <a:chExt cx="57599" cy="831799"/>
          </a:xfrm>
        </p:grpSpPr>
        <p:sp>
          <p:nvSpPr>
            <p:cNvPr id="36" name="Google Shape;36;p2"/>
            <p:cNvSpPr/>
            <p:nvPr/>
          </p:nvSpPr>
          <p:spPr>
            <a:xfrm>
              <a:off x="2038689" y="947872"/>
              <a:ext cx="57599" cy="57834"/>
            </a:xfrm>
            <a:custGeom>
              <a:rect b="b" l="l" r="r" t="t"/>
              <a:pathLst>
                <a:path extrusionOk="0" fill="none" h="2207" w="2198">
                  <a:moveTo>
                    <a:pt x="1" y="0"/>
                  </a:moveTo>
                  <a:lnTo>
                    <a:pt x="2197" y="0"/>
                  </a:lnTo>
                  <a:lnTo>
                    <a:pt x="2197" y="2206"/>
                  </a:lnTo>
                  <a:lnTo>
                    <a:pt x="1" y="2206"/>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
            <p:cNvSpPr/>
            <p:nvPr/>
          </p:nvSpPr>
          <p:spPr>
            <a:xfrm>
              <a:off x="2063269" y="173907"/>
              <a:ext cx="8438" cy="692074"/>
            </a:xfrm>
            <a:custGeom>
              <a:rect b="b" l="l" r="r" t="t"/>
              <a:pathLst>
                <a:path extrusionOk="0" h="26410" w="322">
                  <a:moveTo>
                    <a:pt x="166" y="1"/>
                  </a:moveTo>
                  <a:lnTo>
                    <a:pt x="0" y="26410"/>
                  </a:lnTo>
                  <a:lnTo>
                    <a:pt x="322" y="26410"/>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
    <p:spTree>
      <p:nvGrpSpPr>
        <p:cNvPr id="175" name="Shape 175"/>
        <p:cNvGrpSpPr/>
        <p:nvPr/>
      </p:nvGrpSpPr>
      <p:grpSpPr>
        <a:xfrm>
          <a:off x="0" y="0"/>
          <a:ext cx="0" cy="0"/>
          <a:chOff x="0" y="0"/>
          <a:chExt cx="0" cy="0"/>
        </a:xfrm>
      </p:grpSpPr>
      <p:sp>
        <p:nvSpPr>
          <p:cNvPr id="176" name="Google Shape;176;p11"/>
          <p:cNvSpPr txBox="1"/>
          <p:nvPr>
            <p:ph type="ctrTitle"/>
          </p:nvPr>
        </p:nvSpPr>
        <p:spPr>
          <a:xfrm>
            <a:off x="3068675" y="3075325"/>
            <a:ext cx="3055800" cy="547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5200"/>
              <a:buNone/>
              <a:defRPr sz="2400">
                <a:solidFill>
                  <a:schemeClr val="accent1"/>
                </a:solidFill>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77" name="Google Shape;177;p11"/>
          <p:cNvSpPr txBox="1"/>
          <p:nvPr>
            <p:ph idx="1" type="subTitle"/>
          </p:nvPr>
        </p:nvSpPr>
        <p:spPr>
          <a:xfrm>
            <a:off x="2333000" y="1799075"/>
            <a:ext cx="4478100" cy="7926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800"/>
              <a:buN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78" name="Google Shape;178;p11"/>
          <p:cNvSpPr/>
          <p:nvPr/>
        </p:nvSpPr>
        <p:spPr>
          <a:xfrm>
            <a:off x="1621169" y="2890613"/>
            <a:ext cx="121198" cy="121434"/>
          </a:xfrm>
          <a:custGeom>
            <a:rect b="b" l="l" r="r" t="t"/>
            <a:pathLst>
              <a:path extrusionOk="0" h="4634" w="4625">
                <a:moveTo>
                  <a:pt x="1" y="0"/>
                </a:moveTo>
                <a:lnTo>
                  <a:pt x="1" y="4633"/>
                </a:lnTo>
                <a:lnTo>
                  <a:pt x="4625" y="4633"/>
                </a:lnTo>
                <a:lnTo>
                  <a:pt x="4625"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1"/>
          <p:cNvSpPr/>
          <p:nvPr/>
        </p:nvSpPr>
        <p:spPr>
          <a:xfrm>
            <a:off x="1238740" y="2106884"/>
            <a:ext cx="121434" cy="121434"/>
          </a:xfrm>
          <a:custGeom>
            <a:rect b="b" l="l" r="r" t="t"/>
            <a:pathLst>
              <a:path extrusionOk="0" h="4634" w="4634">
                <a:moveTo>
                  <a:pt x="0" y="1"/>
                </a:moveTo>
                <a:lnTo>
                  <a:pt x="0" y="4634"/>
                </a:lnTo>
                <a:lnTo>
                  <a:pt x="4633" y="4634"/>
                </a:lnTo>
                <a:lnTo>
                  <a:pt x="463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a:off x="8710023" y="4821495"/>
            <a:ext cx="98059" cy="98295"/>
          </a:xfrm>
          <a:custGeom>
            <a:rect b="b" l="l" r="r" t="t"/>
            <a:pathLst>
              <a:path extrusionOk="0" fill="none" h="3751" w="3742">
                <a:moveTo>
                  <a:pt x="1" y="0"/>
                </a:moveTo>
                <a:lnTo>
                  <a:pt x="3742" y="0"/>
                </a:lnTo>
                <a:lnTo>
                  <a:pt x="3742" y="3750"/>
                </a:lnTo>
                <a:lnTo>
                  <a:pt x="1" y="3750"/>
                </a:lnTo>
                <a:close/>
              </a:path>
            </a:pathLst>
          </a:custGeom>
          <a:noFill/>
          <a:ln cap="flat" cmpd="sng" w="29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a:off x="275669" y="1557059"/>
            <a:ext cx="57834" cy="57599"/>
          </a:xfrm>
          <a:custGeom>
            <a:rect b="b" l="l" r="r" t="t"/>
            <a:pathLst>
              <a:path extrusionOk="0" fill="none" h="2198" w="2207">
                <a:moveTo>
                  <a:pt x="0" y="0"/>
                </a:moveTo>
                <a:lnTo>
                  <a:pt x="2207" y="0"/>
                </a:lnTo>
                <a:lnTo>
                  <a:pt x="2207" y="2197"/>
                </a:lnTo>
                <a:lnTo>
                  <a:pt x="0" y="2197"/>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a:off x="8263673" y="2953681"/>
            <a:ext cx="104086" cy="104322"/>
          </a:xfrm>
          <a:custGeom>
            <a:rect b="b" l="l" r="r" t="t"/>
            <a:pathLst>
              <a:path extrusionOk="0" h="3981" w="3972">
                <a:moveTo>
                  <a:pt x="0" y="1"/>
                </a:moveTo>
                <a:lnTo>
                  <a:pt x="0" y="3981"/>
                </a:lnTo>
                <a:lnTo>
                  <a:pt x="3972" y="3981"/>
                </a:lnTo>
                <a:lnTo>
                  <a:pt x="397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3" name="Google Shape;183;p11"/>
          <p:cNvGrpSpPr/>
          <p:nvPr/>
        </p:nvGrpSpPr>
        <p:grpSpPr>
          <a:xfrm>
            <a:off x="8217007" y="3576772"/>
            <a:ext cx="188886" cy="1181531"/>
            <a:chOff x="2877432" y="975334"/>
            <a:chExt cx="188886" cy="1181531"/>
          </a:xfrm>
        </p:grpSpPr>
        <p:sp>
          <p:nvSpPr>
            <p:cNvPr id="184" name="Google Shape;184;p11"/>
            <p:cNvSpPr/>
            <p:nvPr/>
          </p:nvSpPr>
          <p:spPr>
            <a:xfrm>
              <a:off x="2877432" y="1968242"/>
              <a:ext cx="188886" cy="188624"/>
            </a:xfrm>
            <a:custGeom>
              <a:rect b="b" l="l" r="r" t="t"/>
              <a:pathLst>
                <a:path extrusionOk="0" fill="none" h="7198" w="7208">
                  <a:moveTo>
                    <a:pt x="1" y="0"/>
                  </a:moveTo>
                  <a:lnTo>
                    <a:pt x="7208" y="0"/>
                  </a:lnTo>
                  <a:lnTo>
                    <a:pt x="7208" y="7198"/>
                  </a:lnTo>
                  <a:lnTo>
                    <a:pt x="1" y="7198"/>
                  </a:lnTo>
                  <a:close/>
                </a:path>
              </a:pathLst>
            </a:custGeom>
            <a:noFill/>
            <a:ln cap="flat" cmpd="sng" w="5750">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1"/>
            <p:cNvSpPr/>
            <p:nvPr/>
          </p:nvSpPr>
          <p:spPr>
            <a:xfrm>
              <a:off x="2905393" y="1452501"/>
              <a:ext cx="133226" cy="133252"/>
            </a:xfrm>
            <a:custGeom>
              <a:rect b="b" l="l" r="r" t="t"/>
              <a:pathLst>
                <a:path extrusionOk="0" fill="none" h="5085" w="5084">
                  <a:moveTo>
                    <a:pt x="0" y="1"/>
                  </a:moveTo>
                  <a:lnTo>
                    <a:pt x="5083" y="1"/>
                  </a:lnTo>
                  <a:lnTo>
                    <a:pt x="5083" y="5084"/>
                  </a:lnTo>
                  <a:lnTo>
                    <a:pt x="0"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a:off x="2931651" y="975334"/>
              <a:ext cx="80476" cy="80711"/>
            </a:xfrm>
            <a:custGeom>
              <a:rect b="b" l="l" r="r" t="t"/>
              <a:pathLst>
                <a:path extrusionOk="0" fill="none" h="3080" w="3071">
                  <a:moveTo>
                    <a:pt x="0" y="0"/>
                  </a:moveTo>
                  <a:lnTo>
                    <a:pt x="3070" y="0"/>
                  </a:lnTo>
                  <a:lnTo>
                    <a:pt x="3070" y="3080"/>
                  </a:lnTo>
                  <a:lnTo>
                    <a:pt x="0" y="3080"/>
                  </a:lnTo>
                  <a:close/>
                </a:path>
              </a:pathLst>
            </a:custGeom>
            <a:noFill/>
            <a:ln cap="flat" cmpd="sng" w="2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7" name="Google Shape;187;p11"/>
          <p:cNvSpPr/>
          <p:nvPr/>
        </p:nvSpPr>
        <p:spPr>
          <a:xfrm>
            <a:off x="8718796" y="1164882"/>
            <a:ext cx="80502" cy="80476"/>
          </a:xfrm>
          <a:custGeom>
            <a:rect b="b" l="l" r="r" t="t"/>
            <a:pathLst>
              <a:path extrusionOk="0" h="3071" w="3072">
                <a:moveTo>
                  <a:pt x="1" y="0"/>
                </a:moveTo>
                <a:lnTo>
                  <a:pt x="1" y="3070"/>
                </a:lnTo>
                <a:lnTo>
                  <a:pt x="3071" y="3070"/>
                </a:lnTo>
                <a:lnTo>
                  <a:pt x="3071"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8" name="Google Shape;188;p11"/>
          <p:cNvGrpSpPr/>
          <p:nvPr/>
        </p:nvGrpSpPr>
        <p:grpSpPr>
          <a:xfrm>
            <a:off x="7519346" y="3243318"/>
            <a:ext cx="98059" cy="1147596"/>
            <a:chOff x="3347921" y="16006"/>
            <a:chExt cx="98059" cy="1147596"/>
          </a:xfrm>
        </p:grpSpPr>
        <p:sp>
          <p:nvSpPr>
            <p:cNvPr id="189" name="Google Shape;189;p11"/>
            <p:cNvSpPr/>
            <p:nvPr/>
          </p:nvSpPr>
          <p:spPr>
            <a:xfrm>
              <a:off x="3347921" y="1065280"/>
              <a:ext cx="98059" cy="98321"/>
            </a:xfrm>
            <a:custGeom>
              <a:rect b="b" l="l" r="r" t="t"/>
              <a:pathLst>
                <a:path extrusionOk="0" fill="none" h="3752" w="3742">
                  <a:moveTo>
                    <a:pt x="0" y="1"/>
                  </a:moveTo>
                  <a:lnTo>
                    <a:pt x="3741" y="1"/>
                  </a:lnTo>
                  <a:lnTo>
                    <a:pt x="3741" y="3751"/>
                  </a:lnTo>
                  <a:lnTo>
                    <a:pt x="0" y="3751"/>
                  </a:lnTo>
                  <a:close/>
                </a:path>
              </a:pathLst>
            </a:custGeom>
            <a:noFill/>
            <a:ln cap="flat" cmpd="sng" w="29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1"/>
            <p:cNvSpPr/>
            <p:nvPr/>
          </p:nvSpPr>
          <p:spPr>
            <a:xfrm>
              <a:off x="3392705" y="16006"/>
              <a:ext cx="8464" cy="894665"/>
            </a:xfrm>
            <a:custGeom>
              <a:rect b="b" l="l" r="r" t="t"/>
              <a:pathLst>
                <a:path extrusionOk="0" h="34141" w="323">
                  <a:moveTo>
                    <a:pt x="157" y="1"/>
                  </a:moveTo>
                  <a:lnTo>
                    <a:pt x="1" y="34141"/>
                  </a:lnTo>
                  <a:lnTo>
                    <a:pt x="323" y="34141"/>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1" name="Google Shape;191;p11"/>
          <p:cNvGrpSpPr/>
          <p:nvPr/>
        </p:nvGrpSpPr>
        <p:grpSpPr>
          <a:xfrm>
            <a:off x="805821" y="2953663"/>
            <a:ext cx="121172" cy="760495"/>
            <a:chOff x="5245196" y="3136513"/>
            <a:chExt cx="121172" cy="760495"/>
          </a:xfrm>
        </p:grpSpPr>
        <p:sp>
          <p:nvSpPr>
            <p:cNvPr id="192" name="Google Shape;192;p11"/>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250617" y="2402301"/>
            <a:ext cx="188650" cy="2468354"/>
            <a:chOff x="250617" y="2402301"/>
            <a:chExt cx="188650" cy="2468354"/>
          </a:xfrm>
        </p:grpSpPr>
        <p:sp>
          <p:nvSpPr>
            <p:cNvPr id="195" name="Google Shape;195;p11"/>
            <p:cNvSpPr/>
            <p:nvPr/>
          </p:nvSpPr>
          <p:spPr>
            <a:xfrm>
              <a:off x="250617" y="4681770"/>
              <a:ext cx="188650" cy="188886"/>
            </a:xfrm>
            <a:custGeom>
              <a:rect b="b" l="l" r="r" t="t"/>
              <a:pathLst>
                <a:path extrusionOk="0" fill="none" h="7208" w="7199">
                  <a:moveTo>
                    <a:pt x="0" y="1"/>
                  </a:moveTo>
                  <a:lnTo>
                    <a:pt x="7198" y="1"/>
                  </a:lnTo>
                  <a:lnTo>
                    <a:pt x="7198" y="7207"/>
                  </a:lnTo>
                  <a:lnTo>
                    <a:pt x="0" y="7207"/>
                  </a:lnTo>
                  <a:close/>
                </a:path>
              </a:pathLst>
            </a:custGeom>
            <a:noFill/>
            <a:ln cap="flat" cmpd="sng" w="5750">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a:off x="278316" y="4166291"/>
              <a:ext cx="133226" cy="133226"/>
            </a:xfrm>
            <a:custGeom>
              <a:rect b="b" l="l" r="r" t="t"/>
              <a:pathLst>
                <a:path extrusionOk="0" fill="none" h="5084" w="5084">
                  <a:moveTo>
                    <a:pt x="1" y="0"/>
                  </a:moveTo>
                  <a:lnTo>
                    <a:pt x="5084" y="0"/>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a:off x="304573" y="3689098"/>
              <a:ext cx="80476" cy="80476"/>
            </a:xfrm>
            <a:custGeom>
              <a:rect b="b" l="l" r="r" t="t"/>
              <a:pathLst>
                <a:path extrusionOk="0" fill="none" h="3071" w="3071">
                  <a:moveTo>
                    <a:pt x="1" y="0"/>
                  </a:moveTo>
                  <a:lnTo>
                    <a:pt x="3071" y="0"/>
                  </a:lnTo>
                  <a:lnTo>
                    <a:pt x="3071" y="3071"/>
                  </a:lnTo>
                  <a:lnTo>
                    <a:pt x="1" y="3071"/>
                  </a:lnTo>
                  <a:close/>
                </a:path>
              </a:pathLst>
            </a:custGeom>
            <a:noFill/>
            <a:ln cap="flat" cmpd="sng" w="2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1"/>
            <p:cNvSpPr/>
            <p:nvPr/>
          </p:nvSpPr>
          <p:spPr>
            <a:xfrm>
              <a:off x="340710" y="2402301"/>
              <a:ext cx="8464" cy="1011487"/>
            </a:xfrm>
            <a:custGeom>
              <a:rect b="b" l="l" r="r" t="t"/>
              <a:pathLst>
                <a:path extrusionOk="0" h="38599" w="323">
                  <a:moveTo>
                    <a:pt x="157" y="1"/>
                  </a:moveTo>
                  <a:lnTo>
                    <a:pt x="0" y="38599"/>
                  </a:lnTo>
                  <a:lnTo>
                    <a:pt x="322" y="38599"/>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9" name="Google Shape;199;p11"/>
          <p:cNvSpPr/>
          <p:nvPr/>
        </p:nvSpPr>
        <p:spPr>
          <a:xfrm>
            <a:off x="8307214" y="-383977"/>
            <a:ext cx="8464" cy="2519637"/>
          </a:xfrm>
          <a:custGeom>
            <a:rect b="b" l="l" r="r" t="t"/>
            <a:pathLst>
              <a:path extrusionOk="0" h="96151" w="323">
                <a:moveTo>
                  <a:pt x="166" y="0"/>
                </a:moveTo>
                <a:lnTo>
                  <a:pt x="1" y="96150"/>
                </a:lnTo>
                <a:lnTo>
                  <a:pt x="323" y="96150"/>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a:off x="646863" y="21446"/>
            <a:ext cx="8464" cy="1689069"/>
          </a:xfrm>
          <a:custGeom>
            <a:rect b="b" l="l" r="r" t="t"/>
            <a:pathLst>
              <a:path extrusionOk="0" h="64456" w="323">
                <a:moveTo>
                  <a:pt x="166" y="0"/>
                </a:moveTo>
                <a:lnTo>
                  <a:pt x="1" y="64456"/>
                </a:lnTo>
                <a:lnTo>
                  <a:pt x="322" y="64456"/>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1" name="Google Shape;201;p11"/>
          <p:cNvGrpSpPr/>
          <p:nvPr/>
        </p:nvGrpSpPr>
        <p:grpSpPr>
          <a:xfrm>
            <a:off x="2038689" y="173907"/>
            <a:ext cx="57599" cy="831799"/>
            <a:chOff x="2038689" y="173907"/>
            <a:chExt cx="57599" cy="831799"/>
          </a:xfrm>
        </p:grpSpPr>
        <p:sp>
          <p:nvSpPr>
            <p:cNvPr id="202" name="Google Shape;202;p11"/>
            <p:cNvSpPr/>
            <p:nvPr/>
          </p:nvSpPr>
          <p:spPr>
            <a:xfrm>
              <a:off x="2038689" y="947872"/>
              <a:ext cx="57599" cy="57834"/>
            </a:xfrm>
            <a:custGeom>
              <a:rect b="b" l="l" r="r" t="t"/>
              <a:pathLst>
                <a:path extrusionOk="0" fill="none" h="2207" w="2198">
                  <a:moveTo>
                    <a:pt x="1" y="0"/>
                  </a:moveTo>
                  <a:lnTo>
                    <a:pt x="2197" y="0"/>
                  </a:lnTo>
                  <a:lnTo>
                    <a:pt x="2197" y="2206"/>
                  </a:lnTo>
                  <a:lnTo>
                    <a:pt x="1" y="2206"/>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1"/>
            <p:cNvSpPr/>
            <p:nvPr/>
          </p:nvSpPr>
          <p:spPr>
            <a:xfrm>
              <a:off x="2063269" y="173907"/>
              <a:ext cx="8438" cy="692074"/>
            </a:xfrm>
            <a:custGeom>
              <a:rect b="b" l="l" r="r" t="t"/>
              <a:pathLst>
                <a:path extrusionOk="0" h="26410" w="322">
                  <a:moveTo>
                    <a:pt x="166" y="1"/>
                  </a:moveTo>
                  <a:lnTo>
                    <a:pt x="0" y="26410"/>
                  </a:lnTo>
                  <a:lnTo>
                    <a:pt x="322" y="26410"/>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4" name="Google Shape;204;p11"/>
          <p:cNvSpPr/>
          <p:nvPr/>
        </p:nvSpPr>
        <p:spPr>
          <a:xfrm>
            <a:off x="7582340" y="1834534"/>
            <a:ext cx="121434" cy="121434"/>
          </a:xfrm>
          <a:custGeom>
            <a:rect b="b" l="l" r="r" t="t"/>
            <a:pathLst>
              <a:path extrusionOk="0" h="4634" w="4634">
                <a:moveTo>
                  <a:pt x="0" y="1"/>
                </a:moveTo>
                <a:lnTo>
                  <a:pt x="0" y="4634"/>
                </a:lnTo>
                <a:lnTo>
                  <a:pt x="4633" y="4634"/>
                </a:lnTo>
                <a:lnTo>
                  <a:pt x="4633"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5" name="Google Shape;205;p11"/>
          <p:cNvGrpSpPr/>
          <p:nvPr/>
        </p:nvGrpSpPr>
        <p:grpSpPr>
          <a:xfrm>
            <a:off x="4920170" y="-496491"/>
            <a:ext cx="188886" cy="1181531"/>
            <a:chOff x="2877432" y="975334"/>
            <a:chExt cx="188886" cy="1181531"/>
          </a:xfrm>
        </p:grpSpPr>
        <p:sp>
          <p:nvSpPr>
            <p:cNvPr id="206" name="Google Shape;206;p11"/>
            <p:cNvSpPr/>
            <p:nvPr/>
          </p:nvSpPr>
          <p:spPr>
            <a:xfrm>
              <a:off x="2877432" y="1968242"/>
              <a:ext cx="188886" cy="188624"/>
            </a:xfrm>
            <a:custGeom>
              <a:rect b="b" l="l" r="r" t="t"/>
              <a:pathLst>
                <a:path extrusionOk="0" fill="none" h="7198" w="7208">
                  <a:moveTo>
                    <a:pt x="1" y="0"/>
                  </a:moveTo>
                  <a:lnTo>
                    <a:pt x="7208" y="0"/>
                  </a:lnTo>
                  <a:lnTo>
                    <a:pt x="7208" y="7198"/>
                  </a:lnTo>
                  <a:lnTo>
                    <a:pt x="1" y="7198"/>
                  </a:lnTo>
                  <a:close/>
                </a:path>
              </a:pathLst>
            </a:custGeom>
            <a:noFill/>
            <a:ln cap="flat" cmpd="sng" w="5750">
              <a:solidFill>
                <a:schemeClr val="accent2"/>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a:off x="2905393" y="1452501"/>
              <a:ext cx="133226" cy="133252"/>
            </a:xfrm>
            <a:custGeom>
              <a:rect b="b" l="l" r="r" t="t"/>
              <a:pathLst>
                <a:path extrusionOk="0" fill="none" h="5085" w="5084">
                  <a:moveTo>
                    <a:pt x="0" y="1"/>
                  </a:moveTo>
                  <a:lnTo>
                    <a:pt x="5083" y="1"/>
                  </a:lnTo>
                  <a:lnTo>
                    <a:pt x="5083" y="5084"/>
                  </a:lnTo>
                  <a:lnTo>
                    <a:pt x="0" y="5084"/>
                  </a:lnTo>
                  <a:close/>
                </a:path>
              </a:pathLst>
            </a:custGeom>
            <a:noFill/>
            <a:ln cap="flat" cmpd="sng" w="4125">
              <a:solidFill>
                <a:schemeClr val="accent2"/>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11"/>
            <p:cNvSpPr/>
            <p:nvPr/>
          </p:nvSpPr>
          <p:spPr>
            <a:xfrm>
              <a:off x="2931651" y="975334"/>
              <a:ext cx="80476" cy="80711"/>
            </a:xfrm>
            <a:custGeom>
              <a:rect b="b" l="l" r="r" t="t"/>
              <a:pathLst>
                <a:path extrusionOk="0" fill="none" h="3080" w="3071">
                  <a:moveTo>
                    <a:pt x="0" y="0"/>
                  </a:moveTo>
                  <a:lnTo>
                    <a:pt x="3070" y="0"/>
                  </a:lnTo>
                  <a:lnTo>
                    <a:pt x="3070" y="3080"/>
                  </a:lnTo>
                  <a:lnTo>
                    <a:pt x="0" y="3080"/>
                  </a:lnTo>
                  <a:close/>
                </a:path>
              </a:pathLst>
            </a:custGeom>
            <a:noFill/>
            <a:ln cap="flat" cmpd="sng" w="2525">
              <a:solidFill>
                <a:schemeClr val="accent2"/>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9" name="Google Shape;209;p11"/>
          <p:cNvSpPr/>
          <p:nvPr/>
        </p:nvSpPr>
        <p:spPr>
          <a:xfrm>
            <a:off x="7084804" y="549572"/>
            <a:ext cx="80476" cy="80476"/>
          </a:xfrm>
          <a:custGeom>
            <a:rect b="b" l="l" r="r" t="t"/>
            <a:pathLst>
              <a:path extrusionOk="0" h="3071" w="3071">
                <a:moveTo>
                  <a:pt x="1" y="1"/>
                </a:moveTo>
                <a:lnTo>
                  <a:pt x="1" y="3071"/>
                </a:lnTo>
                <a:lnTo>
                  <a:pt x="3071" y="3071"/>
                </a:lnTo>
                <a:lnTo>
                  <a:pt x="3071" y="1"/>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0" name="Google Shape;210;p11"/>
          <p:cNvGrpSpPr/>
          <p:nvPr/>
        </p:nvGrpSpPr>
        <p:grpSpPr>
          <a:xfrm>
            <a:off x="3030471" y="-223849"/>
            <a:ext cx="121172" cy="760495"/>
            <a:chOff x="5245196" y="3136513"/>
            <a:chExt cx="121172" cy="760495"/>
          </a:xfrm>
        </p:grpSpPr>
        <p:sp>
          <p:nvSpPr>
            <p:cNvPr id="211" name="Google Shape;211;p11"/>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3" name="Google Shape;213;p11"/>
          <p:cNvGrpSpPr/>
          <p:nvPr/>
        </p:nvGrpSpPr>
        <p:grpSpPr>
          <a:xfrm>
            <a:off x="2306292" y="2569221"/>
            <a:ext cx="199237" cy="2828935"/>
            <a:chOff x="1608717" y="1280046"/>
            <a:chExt cx="199237" cy="2828935"/>
          </a:xfrm>
        </p:grpSpPr>
        <p:sp>
          <p:nvSpPr>
            <p:cNvPr id="214" name="Google Shape;214;p11"/>
            <p:cNvSpPr/>
            <p:nvPr/>
          </p:nvSpPr>
          <p:spPr>
            <a:xfrm>
              <a:off x="1608717" y="3909744"/>
              <a:ext cx="199237" cy="199237"/>
            </a:xfrm>
            <a:custGeom>
              <a:rect b="b" l="l" r="r" t="t"/>
              <a:pathLst>
                <a:path extrusionOk="0" h="7603" w="7603">
                  <a:moveTo>
                    <a:pt x="0" y="1"/>
                  </a:moveTo>
                  <a:lnTo>
                    <a:pt x="0" y="7602"/>
                  </a:lnTo>
                  <a:lnTo>
                    <a:pt x="7602" y="7602"/>
                  </a:lnTo>
                  <a:lnTo>
                    <a:pt x="760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11"/>
            <p:cNvSpPr/>
            <p:nvPr/>
          </p:nvSpPr>
          <p:spPr>
            <a:xfrm>
              <a:off x="1656175" y="3269477"/>
              <a:ext cx="104086" cy="104086"/>
            </a:xfrm>
            <a:custGeom>
              <a:rect b="b" l="l" r="r" t="t"/>
              <a:pathLst>
                <a:path extrusionOk="0" h="3972" w="3972">
                  <a:moveTo>
                    <a:pt x="0" y="1"/>
                  </a:moveTo>
                  <a:lnTo>
                    <a:pt x="0" y="3972"/>
                  </a:lnTo>
                  <a:lnTo>
                    <a:pt x="3971" y="3972"/>
                  </a:lnTo>
                  <a:lnTo>
                    <a:pt x="3971"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a:off x="1704104" y="1280046"/>
              <a:ext cx="8464" cy="1794099"/>
            </a:xfrm>
            <a:custGeom>
              <a:rect b="b" l="l" r="r" t="t"/>
              <a:pathLst>
                <a:path extrusionOk="0" h="68464" w="323">
                  <a:moveTo>
                    <a:pt x="157" y="0"/>
                  </a:moveTo>
                  <a:lnTo>
                    <a:pt x="0" y="68464"/>
                  </a:lnTo>
                  <a:lnTo>
                    <a:pt x="322" y="68464"/>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217" name="Shape 217"/>
        <p:cNvGrpSpPr/>
        <p:nvPr/>
      </p:nvGrpSpPr>
      <p:grpSpPr>
        <a:xfrm>
          <a:off x="0" y="0"/>
          <a:ext cx="0" cy="0"/>
          <a:chOff x="0" y="0"/>
          <a:chExt cx="0" cy="0"/>
        </a:xfrm>
      </p:grpSpPr>
      <p:sp>
        <p:nvSpPr>
          <p:cNvPr id="218" name="Google Shape;218;p12"/>
          <p:cNvSpPr txBox="1"/>
          <p:nvPr>
            <p:ph hasCustomPrompt="1" type="title"/>
          </p:nvPr>
        </p:nvSpPr>
        <p:spPr>
          <a:xfrm>
            <a:off x="1733725" y="856650"/>
            <a:ext cx="5676600" cy="12303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8000">
                <a:solidFill>
                  <a:schemeClr val="accent2"/>
                </a:solidFill>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219" name="Google Shape;219;p12"/>
          <p:cNvSpPr txBox="1"/>
          <p:nvPr>
            <p:ph idx="1" type="body"/>
          </p:nvPr>
        </p:nvSpPr>
        <p:spPr>
          <a:xfrm>
            <a:off x="3208075" y="2086950"/>
            <a:ext cx="2727900" cy="7155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grpSp>
        <p:nvGrpSpPr>
          <p:cNvPr id="220" name="Google Shape;220;p12"/>
          <p:cNvGrpSpPr/>
          <p:nvPr/>
        </p:nvGrpSpPr>
        <p:grpSpPr>
          <a:xfrm>
            <a:off x="722446" y="3412541"/>
            <a:ext cx="7699120" cy="1883463"/>
            <a:chOff x="4558950" y="838825"/>
            <a:chExt cx="2813800" cy="688350"/>
          </a:xfrm>
        </p:grpSpPr>
        <p:sp>
          <p:nvSpPr>
            <p:cNvPr id="221" name="Google Shape;221;p12"/>
            <p:cNvSpPr/>
            <p:nvPr/>
          </p:nvSpPr>
          <p:spPr>
            <a:xfrm>
              <a:off x="6067275" y="838825"/>
              <a:ext cx="46025" cy="39525"/>
            </a:xfrm>
            <a:custGeom>
              <a:rect b="b" l="l" r="r" t="t"/>
              <a:pathLst>
                <a:path extrusionOk="0" h="1581" w="1841">
                  <a:moveTo>
                    <a:pt x="1059" y="0"/>
                  </a:moveTo>
                  <a:cubicBezTo>
                    <a:pt x="353" y="0"/>
                    <a:pt x="1" y="857"/>
                    <a:pt x="492" y="1348"/>
                  </a:cubicBezTo>
                  <a:cubicBezTo>
                    <a:pt x="656" y="1508"/>
                    <a:pt x="856" y="1580"/>
                    <a:pt x="1051" y="1580"/>
                  </a:cubicBezTo>
                  <a:cubicBezTo>
                    <a:pt x="1456" y="1580"/>
                    <a:pt x="1840" y="1270"/>
                    <a:pt x="1840" y="794"/>
                  </a:cubicBezTo>
                  <a:cubicBezTo>
                    <a:pt x="1840" y="353"/>
                    <a:pt x="1487" y="0"/>
                    <a:pt x="1059" y="0"/>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2"/>
            <p:cNvSpPr/>
            <p:nvPr/>
          </p:nvSpPr>
          <p:spPr>
            <a:xfrm>
              <a:off x="4703850" y="911275"/>
              <a:ext cx="2580700" cy="613375"/>
            </a:xfrm>
            <a:custGeom>
              <a:rect b="b" l="l" r="r" t="t"/>
              <a:pathLst>
                <a:path extrusionOk="0" h="24535" w="103228">
                  <a:moveTo>
                    <a:pt x="47431" y="0"/>
                  </a:moveTo>
                  <a:lnTo>
                    <a:pt x="34779" y="13685"/>
                  </a:lnTo>
                  <a:lnTo>
                    <a:pt x="20906" y="18309"/>
                  </a:lnTo>
                  <a:lnTo>
                    <a:pt x="15412" y="16898"/>
                  </a:lnTo>
                  <a:lnTo>
                    <a:pt x="9061" y="9892"/>
                  </a:lnTo>
                  <a:lnTo>
                    <a:pt x="1" y="24459"/>
                  </a:lnTo>
                  <a:lnTo>
                    <a:pt x="127" y="24534"/>
                  </a:lnTo>
                  <a:lnTo>
                    <a:pt x="9086" y="10131"/>
                  </a:lnTo>
                  <a:lnTo>
                    <a:pt x="15336" y="17024"/>
                  </a:lnTo>
                  <a:lnTo>
                    <a:pt x="20893" y="18448"/>
                  </a:lnTo>
                  <a:lnTo>
                    <a:pt x="20918" y="18461"/>
                  </a:lnTo>
                  <a:lnTo>
                    <a:pt x="34855" y="13811"/>
                  </a:lnTo>
                  <a:lnTo>
                    <a:pt x="47431" y="215"/>
                  </a:lnTo>
                  <a:lnTo>
                    <a:pt x="59099" y="12778"/>
                  </a:lnTo>
                  <a:lnTo>
                    <a:pt x="67479" y="19620"/>
                  </a:lnTo>
                  <a:lnTo>
                    <a:pt x="76513" y="18196"/>
                  </a:lnTo>
                  <a:lnTo>
                    <a:pt x="82209" y="19885"/>
                  </a:lnTo>
                  <a:lnTo>
                    <a:pt x="88661" y="9035"/>
                  </a:lnTo>
                  <a:lnTo>
                    <a:pt x="95138" y="5860"/>
                  </a:lnTo>
                  <a:lnTo>
                    <a:pt x="103101" y="24496"/>
                  </a:lnTo>
                  <a:lnTo>
                    <a:pt x="103227" y="24433"/>
                  </a:lnTo>
                  <a:lnTo>
                    <a:pt x="95213" y="5671"/>
                  </a:lnTo>
                  <a:lnTo>
                    <a:pt x="88585" y="8922"/>
                  </a:lnTo>
                  <a:lnTo>
                    <a:pt x="88560" y="8934"/>
                  </a:lnTo>
                  <a:lnTo>
                    <a:pt x="82146" y="19708"/>
                  </a:lnTo>
                  <a:lnTo>
                    <a:pt x="76539" y="18057"/>
                  </a:lnTo>
                  <a:lnTo>
                    <a:pt x="76513" y="18045"/>
                  </a:lnTo>
                  <a:lnTo>
                    <a:pt x="67529" y="19469"/>
                  </a:lnTo>
                  <a:lnTo>
                    <a:pt x="59187" y="12664"/>
                  </a:lnTo>
                  <a:lnTo>
                    <a:pt x="47431"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12"/>
            <p:cNvSpPr/>
            <p:nvPr/>
          </p:nvSpPr>
          <p:spPr>
            <a:xfrm>
              <a:off x="4704175" y="930800"/>
              <a:ext cx="2582575" cy="595725"/>
            </a:xfrm>
            <a:custGeom>
              <a:rect b="b" l="l" r="r" t="t"/>
              <a:pathLst>
                <a:path extrusionOk="0" h="23829" w="103303">
                  <a:moveTo>
                    <a:pt x="67125" y="1"/>
                  </a:moveTo>
                  <a:lnTo>
                    <a:pt x="58065" y="5948"/>
                  </a:lnTo>
                  <a:lnTo>
                    <a:pt x="47115" y="9817"/>
                  </a:lnTo>
                  <a:lnTo>
                    <a:pt x="41747" y="17995"/>
                  </a:lnTo>
                  <a:lnTo>
                    <a:pt x="26941" y="870"/>
                  </a:lnTo>
                  <a:lnTo>
                    <a:pt x="19822" y="13421"/>
                  </a:lnTo>
                  <a:lnTo>
                    <a:pt x="8758" y="16054"/>
                  </a:lnTo>
                  <a:lnTo>
                    <a:pt x="8733" y="16054"/>
                  </a:lnTo>
                  <a:lnTo>
                    <a:pt x="1" y="23665"/>
                  </a:lnTo>
                  <a:lnTo>
                    <a:pt x="101" y="23766"/>
                  </a:lnTo>
                  <a:lnTo>
                    <a:pt x="8809" y="16180"/>
                  </a:lnTo>
                  <a:lnTo>
                    <a:pt x="19885" y="13547"/>
                  </a:lnTo>
                  <a:lnTo>
                    <a:pt x="19910" y="13547"/>
                  </a:lnTo>
                  <a:lnTo>
                    <a:pt x="26966" y="1122"/>
                  </a:lnTo>
                  <a:lnTo>
                    <a:pt x="41697" y="18158"/>
                  </a:lnTo>
                  <a:lnTo>
                    <a:pt x="41760" y="18234"/>
                  </a:lnTo>
                  <a:lnTo>
                    <a:pt x="47203" y="9930"/>
                  </a:lnTo>
                  <a:lnTo>
                    <a:pt x="58116" y="6087"/>
                  </a:lnTo>
                  <a:lnTo>
                    <a:pt x="67088" y="190"/>
                  </a:lnTo>
                  <a:lnTo>
                    <a:pt x="73224" y="8884"/>
                  </a:lnTo>
                  <a:lnTo>
                    <a:pt x="73262" y="8935"/>
                  </a:lnTo>
                  <a:lnTo>
                    <a:pt x="81125" y="5583"/>
                  </a:lnTo>
                  <a:lnTo>
                    <a:pt x="94091" y="13408"/>
                  </a:lnTo>
                  <a:lnTo>
                    <a:pt x="103189" y="23829"/>
                  </a:lnTo>
                  <a:lnTo>
                    <a:pt x="103303" y="23728"/>
                  </a:lnTo>
                  <a:lnTo>
                    <a:pt x="94192" y="13307"/>
                  </a:lnTo>
                  <a:lnTo>
                    <a:pt x="81138" y="5419"/>
                  </a:lnTo>
                  <a:lnTo>
                    <a:pt x="73312" y="8758"/>
                  </a:lnTo>
                  <a:lnTo>
                    <a:pt x="67125"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12"/>
            <p:cNvSpPr/>
            <p:nvPr/>
          </p:nvSpPr>
          <p:spPr>
            <a:xfrm>
              <a:off x="4904225" y="1145950"/>
              <a:ext cx="46000" cy="39350"/>
            </a:xfrm>
            <a:custGeom>
              <a:rect b="b" l="l" r="r" t="t"/>
              <a:pathLst>
                <a:path extrusionOk="0" h="1574" w="1840">
                  <a:moveTo>
                    <a:pt x="1059" y="1"/>
                  </a:moveTo>
                  <a:cubicBezTo>
                    <a:pt x="353" y="1"/>
                    <a:pt x="0" y="845"/>
                    <a:pt x="504" y="1337"/>
                  </a:cubicBezTo>
                  <a:cubicBezTo>
                    <a:pt x="664" y="1501"/>
                    <a:pt x="861" y="1574"/>
                    <a:pt x="1054" y="1574"/>
                  </a:cubicBezTo>
                  <a:cubicBezTo>
                    <a:pt x="1455" y="1574"/>
                    <a:pt x="1840" y="1258"/>
                    <a:pt x="1840" y="782"/>
                  </a:cubicBezTo>
                  <a:cubicBezTo>
                    <a:pt x="1840" y="354"/>
                    <a:pt x="1487" y="1"/>
                    <a:pt x="1059"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2"/>
            <p:cNvSpPr/>
            <p:nvPr/>
          </p:nvSpPr>
          <p:spPr>
            <a:xfrm>
              <a:off x="5062350" y="1316075"/>
              <a:ext cx="46025" cy="39350"/>
            </a:xfrm>
            <a:custGeom>
              <a:rect b="b" l="l" r="r" t="t"/>
              <a:pathLst>
                <a:path extrusionOk="0" h="1574" w="1841">
                  <a:moveTo>
                    <a:pt x="1059" y="0"/>
                  </a:moveTo>
                  <a:cubicBezTo>
                    <a:pt x="354" y="0"/>
                    <a:pt x="1" y="845"/>
                    <a:pt x="492" y="1336"/>
                  </a:cubicBezTo>
                  <a:cubicBezTo>
                    <a:pt x="656" y="1500"/>
                    <a:pt x="856" y="1573"/>
                    <a:pt x="1051" y="1573"/>
                  </a:cubicBezTo>
                  <a:cubicBezTo>
                    <a:pt x="1456" y="1573"/>
                    <a:pt x="1841" y="1258"/>
                    <a:pt x="1841" y="782"/>
                  </a:cubicBezTo>
                  <a:cubicBezTo>
                    <a:pt x="1841" y="353"/>
                    <a:pt x="1488" y="0"/>
                    <a:pt x="1059" y="0"/>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2"/>
            <p:cNvSpPr/>
            <p:nvPr/>
          </p:nvSpPr>
          <p:spPr>
            <a:xfrm>
              <a:off x="5209475" y="1350400"/>
              <a:ext cx="39725" cy="39725"/>
            </a:xfrm>
            <a:custGeom>
              <a:rect b="b" l="l" r="r" t="t"/>
              <a:pathLst>
                <a:path extrusionOk="0" h="1589" w="1589">
                  <a:moveTo>
                    <a:pt x="794" y="1"/>
                  </a:moveTo>
                  <a:cubicBezTo>
                    <a:pt x="353" y="1"/>
                    <a:pt x="0" y="354"/>
                    <a:pt x="0" y="795"/>
                  </a:cubicBezTo>
                  <a:cubicBezTo>
                    <a:pt x="0" y="1223"/>
                    <a:pt x="353" y="1589"/>
                    <a:pt x="794" y="1589"/>
                  </a:cubicBezTo>
                  <a:cubicBezTo>
                    <a:pt x="1235" y="1589"/>
                    <a:pt x="1588" y="1223"/>
                    <a:pt x="1588" y="795"/>
                  </a:cubicBezTo>
                  <a:cubicBezTo>
                    <a:pt x="1588" y="354"/>
                    <a:pt x="1235" y="1"/>
                    <a:pt x="794"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2"/>
            <p:cNvSpPr/>
            <p:nvPr/>
          </p:nvSpPr>
          <p:spPr>
            <a:xfrm>
              <a:off x="5173875" y="1248975"/>
              <a:ext cx="46025" cy="39450"/>
            </a:xfrm>
            <a:custGeom>
              <a:rect b="b" l="l" r="r" t="t"/>
              <a:pathLst>
                <a:path extrusionOk="0" h="1578" w="1841">
                  <a:moveTo>
                    <a:pt x="1059" y="0"/>
                  </a:moveTo>
                  <a:cubicBezTo>
                    <a:pt x="353" y="0"/>
                    <a:pt x="0" y="845"/>
                    <a:pt x="505" y="1349"/>
                  </a:cubicBezTo>
                  <a:cubicBezTo>
                    <a:pt x="663" y="1507"/>
                    <a:pt x="858" y="1578"/>
                    <a:pt x="1049" y="1578"/>
                  </a:cubicBezTo>
                  <a:cubicBezTo>
                    <a:pt x="1452" y="1578"/>
                    <a:pt x="1840" y="1264"/>
                    <a:pt x="1840" y="794"/>
                  </a:cubicBezTo>
                  <a:cubicBezTo>
                    <a:pt x="1840" y="353"/>
                    <a:pt x="1487" y="0"/>
                    <a:pt x="1059" y="0"/>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12"/>
            <p:cNvSpPr/>
            <p:nvPr/>
          </p:nvSpPr>
          <p:spPr>
            <a:xfrm>
              <a:off x="5352500" y="938375"/>
              <a:ext cx="46000" cy="39500"/>
            </a:xfrm>
            <a:custGeom>
              <a:rect b="b" l="l" r="r" t="t"/>
              <a:pathLst>
                <a:path extrusionOk="0" h="1580" w="1840">
                  <a:moveTo>
                    <a:pt x="1059" y="0"/>
                  </a:moveTo>
                  <a:cubicBezTo>
                    <a:pt x="353" y="0"/>
                    <a:pt x="0" y="857"/>
                    <a:pt x="504" y="1348"/>
                  </a:cubicBezTo>
                  <a:cubicBezTo>
                    <a:pt x="664" y="1508"/>
                    <a:pt x="861" y="1580"/>
                    <a:pt x="1054" y="1580"/>
                  </a:cubicBezTo>
                  <a:cubicBezTo>
                    <a:pt x="1455" y="1580"/>
                    <a:pt x="1840" y="1270"/>
                    <a:pt x="1840" y="794"/>
                  </a:cubicBezTo>
                  <a:cubicBezTo>
                    <a:pt x="1840" y="353"/>
                    <a:pt x="1487" y="0"/>
                    <a:pt x="1059" y="0"/>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12"/>
            <p:cNvSpPr/>
            <p:nvPr/>
          </p:nvSpPr>
          <p:spPr>
            <a:xfrm>
              <a:off x="5722650" y="1358275"/>
              <a:ext cx="46000" cy="39525"/>
            </a:xfrm>
            <a:custGeom>
              <a:rect b="b" l="l" r="r" t="t"/>
              <a:pathLst>
                <a:path extrusionOk="0" h="1581" w="1840">
                  <a:moveTo>
                    <a:pt x="1046" y="1"/>
                  </a:moveTo>
                  <a:cubicBezTo>
                    <a:pt x="353" y="1"/>
                    <a:pt x="0" y="858"/>
                    <a:pt x="492" y="1349"/>
                  </a:cubicBezTo>
                  <a:cubicBezTo>
                    <a:pt x="655" y="1509"/>
                    <a:pt x="855" y="1581"/>
                    <a:pt x="1050" y="1581"/>
                  </a:cubicBezTo>
                  <a:cubicBezTo>
                    <a:pt x="1455" y="1581"/>
                    <a:pt x="1840" y="1271"/>
                    <a:pt x="1840" y="795"/>
                  </a:cubicBezTo>
                  <a:cubicBezTo>
                    <a:pt x="1840" y="354"/>
                    <a:pt x="1487" y="1"/>
                    <a:pt x="1046" y="1"/>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2"/>
            <p:cNvSpPr/>
            <p:nvPr/>
          </p:nvSpPr>
          <p:spPr>
            <a:xfrm>
              <a:off x="5859350" y="1157300"/>
              <a:ext cx="46025" cy="39450"/>
            </a:xfrm>
            <a:custGeom>
              <a:rect b="b" l="l" r="r" t="t"/>
              <a:pathLst>
                <a:path extrusionOk="0" h="1578" w="1841">
                  <a:moveTo>
                    <a:pt x="1059" y="1"/>
                  </a:moveTo>
                  <a:cubicBezTo>
                    <a:pt x="354" y="1"/>
                    <a:pt x="1" y="845"/>
                    <a:pt x="492" y="1349"/>
                  </a:cubicBezTo>
                  <a:cubicBezTo>
                    <a:pt x="655" y="1507"/>
                    <a:pt x="852" y="1578"/>
                    <a:pt x="1046" y="1578"/>
                  </a:cubicBezTo>
                  <a:cubicBezTo>
                    <a:pt x="1453" y="1578"/>
                    <a:pt x="1841" y="1264"/>
                    <a:pt x="1841" y="794"/>
                  </a:cubicBezTo>
                  <a:cubicBezTo>
                    <a:pt x="1841" y="353"/>
                    <a:pt x="1488" y="1"/>
                    <a:pt x="1059" y="1"/>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2"/>
            <p:cNvSpPr/>
            <p:nvPr/>
          </p:nvSpPr>
          <p:spPr>
            <a:xfrm>
              <a:off x="6131225" y="1060900"/>
              <a:ext cx="46025" cy="39350"/>
            </a:xfrm>
            <a:custGeom>
              <a:rect b="b" l="l" r="r" t="t"/>
              <a:pathLst>
                <a:path extrusionOk="0" h="1574" w="1841">
                  <a:moveTo>
                    <a:pt x="1059" y="1"/>
                  </a:moveTo>
                  <a:cubicBezTo>
                    <a:pt x="353" y="1"/>
                    <a:pt x="1" y="845"/>
                    <a:pt x="492" y="1336"/>
                  </a:cubicBezTo>
                  <a:cubicBezTo>
                    <a:pt x="656" y="1500"/>
                    <a:pt x="856" y="1574"/>
                    <a:pt x="1051" y="1574"/>
                  </a:cubicBezTo>
                  <a:cubicBezTo>
                    <a:pt x="1456" y="1574"/>
                    <a:pt x="1840" y="1258"/>
                    <a:pt x="1840" y="782"/>
                  </a:cubicBezTo>
                  <a:cubicBezTo>
                    <a:pt x="1840" y="341"/>
                    <a:pt x="1487" y="1"/>
                    <a:pt x="1059" y="1"/>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2"/>
            <p:cNvSpPr/>
            <p:nvPr/>
          </p:nvSpPr>
          <p:spPr>
            <a:xfrm>
              <a:off x="6358050" y="914425"/>
              <a:ext cx="46000" cy="39350"/>
            </a:xfrm>
            <a:custGeom>
              <a:rect b="b" l="l" r="r" t="t"/>
              <a:pathLst>
                <a:path extrusionOk="0" h="1574" w="1840">
                  <a:moveTo>
                    <a:pt x="1059" y="0"/>
                  </a:moveTo>
                  <a:cubicBezTo>
                    <a:pt x="353" y="0"/>
                    <a:pt x="0" y="845"/>
                    <a:pt x="504" y="1336"/>
                  </a:cubicBezTo>
                  <a:cubicBezTo>
                    <a:pt x="664" y="1500"/>
                    <a:pt x="861" y="1573"/>
                    <a:pt x="1054" y="1573"/>
                  </a:cubicBezTo>
                  <a:cubicBezTo>
                    <a:pt x="1455" y="1573"/>
                    <a:pt x="1840" y="1258"/>
                    <a:pt x="1840" y="782"/>
                  </a:cubicBezTo>
                  <a:cubicBezTo>
                    <a:pt x="1840" y="353"/>
                    <a:pt x="1487" y="0"/>
                    <a:pt x="1059" y="0"/>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2"/>
            <p:cNvSpPr/>
            <p:nvPr/>
          </p:nvSpPr>
          <p:spPr>
            <a:xfrm>
              <a:off x="6510200" y="1128325"/>
              <a:ext cx="46025" cy="39450"/>
            </a:xfrm>
            <a:custGeom>
              <a:rect b="b" l="l" r="r" t="t"/>
              <a:pathLst>
                <a:path extrusionOk="0" h="1578" w="1841">
                  <a:moveTo>
                    <a:pt x="1046" y="0"/>
                  </a:moveTo>
                  <a:cubicBezTo>
                    <a:pt x="353" y="0"/>
                    <a:pt x="0" y="845"/>
                    <a:pt x="492" y="1349"/>
                  </a:cubicBezTo>
                  <a:cubicBezTo>
                    <a:pt x="650" y="1507"/>
                    <a:pt x="846" y="1578"/>
                    <a:pt x="1039" y="1578"/>
                  </a:cubicBezTo>
                  <a:cubicBezTo>
                    <a:pt x="1446" y="1578"/>
                    <a:pt x="1840" y="1264"/>
                    <a:pt x="1840" y="794"/>
                  </a:cubicBezTo>
                  <a:cubicBezTo>
                    <a:pt x="1840" y="353"/>
                    <a:pt x="1487" y="0"/>
                    <a:pt x="1046" y="0"/>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2"/>
            <p:cNvSpPr/>
            <p:nvPr/>
          </p:nvSpPr>
          <p:spPr>
            <a:xfrm>
              <a:off x="6708025" y="1051150"/>
              <a:ext cx="46025" cy="39425"/>
            </a:xfrm>
            <a:custGeom>
              <a:rect b="b" l="l" r="r" t="t"/>
              <a:pathLst>
                <a:path extrusionOk="0" h="1577" w="1841">
                  <a:moveTo>
                    <a:pt x="1059" y="0"/>
                  </a:moveTo>
                  <a:cubicBezTo>
                    <a:pt x="354" y="0"/>
                    <a:pt x="1" y="844"/>
                    <a:pt x="492" y="1348"/>
                  </a:cubicBezTo>
                  <a:cubicBezTo>
                    <a:pt x="654" y="1506"/>
                    <a:pt x="851" y="1577"/>
                    <a:pt x="1044" y="1577"/>
                  </a:cubicBezTo>
                  <a:cubicBezTo>
                    <a:pt x="1451" y="1577"/>
                    <a:pt x="1840" y="1260"/>
                    <a:pt x="1840" y="781"/>
                  </a:cubicBezTo>
                  <a:cubicBezTo>
                    <a:pt x="1840" y="353"/>
                    <a:pt x="1488" y="0"/>
                    <a:pt x="1059" y="0"/>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2"/>
            <p:cNvSpPr/>
            <p:nvPr/>
          </p:nvSpPr>
          <p:spPr>
            <a:xfrm>
              <a:off x="7033125" y="1244875"/>
              <a:ext cx="46025" cy="39450"/>
            </a:xfrm>
            <a:custGeom>
              <a:rect b="b" l="l" r="r" t="t"/>
              <a:pathLst>
                <a:path extrusionOk="0" h="1578" w="1841">
                  <a:moveTo>
                    <a:pt x="1047" y="1"/>
                  </a:moveTo>
                  <a:cubicBezTo>
                    <a:pt x="341" y="1"/>
                    <a:pt x="1" y="858"/>
                    <a:pt x="492" y="1349"/>
                  </a:cubicBezTo>
                  <a:cubicBezTo>
                    <a:pt x="651" y="1507"/>
                    <a:pt x="847" y="1578"/>
                    <a:pt x="1040" y="1578"/>
                  </a:cubicBezTo>
                  <a:cubicBezTo>
                    <a:pt x="1447" y="1578"/>
                    <a:pt x="1841" y="1264"/>
                    <a:pt x="1841" y="795"/>
                  </a:cubicBezTo>
                  <a:cubicBezTo>
                    <a:pt x="1841" y="353"/>
                    <a:pt x="1488" y="1"/>
                    <a:pt x="1047" y="1"/>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2"/>
            <p:cNvSpPr/>
            <p:nvPr/>
          </p:nvSpPr>
          <p:spPr>
            <a:xfrm>
              <a:off x="4898850" y="1313550"/>
              <a:ext cx="46025" cy="39350"/>
            </a:xfrm>
            <a:custGeom>
              <a:rect b="b" l="l" r="r" t="t"/>
              <a:pathLst>
                <a:path extrusionOk="0" h="1574" w="1841">
                  <a:moveTo>
                    <a:pt x="1059" y="1"/>
                  </a:moveTo>
                  <a:cubicBezTo>
                    <a:pt x="354" y="1"/>
                    <a:pt x="1" y="845"/>
                    <a:pt x="492" y="1336"/>
                  </a:cubicBezTo>
                  <a:cubicBezTo>
                    <a:pt x="656" y="1500"/>
                    <a:pt x="856" y="1574"/>
                    <a:pt x="1051" y="1574"/>
                  </a:cubicBezTo>
                  <a:cubicBezTo>
                    <a:pt x="1456" y="1574"/>
                    <a:pt x="1841" y="1258"/>
                    <a:pt x="1841" y="782"/>
                  </a:cubicBezTo>
                  <a:cubicBezTo>
                    <a:pt x="1841" y="341"/>
                    <a:pt x="1488" y="1"/>
                    <a:pt x="1059" y="1"/>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2"/>
            <p:cNvSpPr/>
            <p:nvPr/>
          </p:nvSpPr>
          <p:spPr>
            <a:xfrm>
              <a:off x="5551575" y="1234800"/>
              <a:ext cx="46025" cy="39350"/>
            </a:xfrm>
            <a:custGeom>
              <a:rect b="b" l="l" r="r" t="t"/>
              <a:pathLst>
                <a:path extrusionOk="0" h="1574" w="1841">
                  <a:moveTo>
                    <a:pt x="1059" y="0"/>
                  </a:moveTo>
                  <a:cubicBezTo>
                    <a:pt x="354" y="0"/>
                    <a:pt x="1" y="845"/>
                    <a:pt x="505" y="1336"/>
                  </a:cubicBezTo>
                  <a:cubicBezTo>
                    <a:pt x="665" y="1500"/>
                    <a:pt x="862" y="1573"/>
                    <a:pt x="1055" y="1573"/>
                  </a:cubicBezTo>
                  <a:cubicBezTo>
                    <a:pt x="1456" y="1573"/>
                    <a:pt x="1841" y="1258"/>
                    <a:pt x="1841" y="782"/>
                  </a:cubicBezTo>
                  <a:cubicBezTo>
                    <a:pt x="1841" y="341"/>
                    <a:pt x="1488" y="0"/>
                    <a:pt x="1059" y="0"/>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2"/>
            <p:cNvSpPr/>
            <p:nvPr/>
          </p:nvSpPr>
          <p:spPr>
            <a:xfrm>
              <a:off x="5887400" y="907725"/>
              <a:ext cx="45075" cy="39575"/>
            </a:xfrm>
            <a:custGeom>
              <a:rect b="b" l="l" r="r" t="t"/>
              <a:pathLst>
                <a:path extrusionOk="0" h="1583" w="1803">
                  <a:moveTo>
                    <a:pt x="896" y="1"/>
                  </a:moveTo>
                  <a:cubicBezTo>
                    <a:pt x="589" y="1"/>
                    <a:pt x="299" y="182"/>
                    <a:pt x="177" y="483"/>
                  </a:cubicBezTo>
                  <a:cubicBezTo>
                    <a:pt x="0" y="886"/>
                    <a:pt x="189" y="1352"/>
                    <a:pt x="593" y="1516"/>
                  </a:cubicBezTo>
                  <a:cubicBezTo>
                    <a:pt x="695" y="1561"/>
                    <a:pt x="802" y="1582"/>
                    <a:pt x="907" y="1582"/>
                  </a:cubicBezTo>
                  <a:cubicBezTo>
                    <a:pt x="1215" y="1582"/>
                    <a:pt x="1507" y="1400"/>
                    <a:pt x="1639" y="1100"/>
                  </a:cubicBezTo>
                  <a:cubicBezTo>
                    <a:pt x="1802" y="697"/>
                    <a:pt x="1613" y="231"/>
                    <a:pt x="1210" y="67"/>
                  </a:cubicBezTo>
                  <a:cubicBezTo>
                    <a:pt x="1107" y="22"/>
                    <a:pt x="1001" y="1"/>
                    <a:pt x="896"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12"/>
            <p:cNvSpPr/>
            <p:nvPr/>
          </p:nvSpPr>
          <p:spPr>
            <a:xfrm>
              <a:off x="6166200" y="1209275"/>
              <a:ext cx="39700" cy="39725"/>
            </a:xfrm>
            <a:custGeom>
              <a:rect b="b" l="l" r="r" t="t"/>
              <a:pathLst>
                <a:path extrusionOk="0" h="1589" w="1588">
                  <a:moveTo>
                    <a:pt x="794" y="1"/>
                  </a:moveTo>
                  <a:cubicBezTo>
                    <a:pt x="366" y="1"/>
                    <a:pt x="0" y="354"/>
                    <a:pt x="0" y="795"/>
                  </a:cubicBezTo>
                  <a:cubicBezTo>
                    <a:pt x="0" y="1223"/>
                    <a:pt x="366" y="1588"/>
                    <a:pt x="794" y="1588"/>
                  </a:cubicBezTo>
                  <a:cubicBezTo>
                    <a:pt x="1235" y="1588"/>
                    <a:pt x="1588" y="1223"/>
                    <a:pt x="1588" y="795"/>
                  </a:cubicBezTo>
                  <a:cubicBezTo>
                    <a:pt x="1588" y="354"/>
                    <a:pt x="1235" y="1"/>
                    <a:pt x="794"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12"/>
            <p:cNvSpPr/>
            <p:nvPr/>
          </p:nvSpPr>
          <p:spPr>
            <a:xfrm>
              <a:off x="6373800" y="1380650"/>
              <a:ext cx="39700" cy="39400"/>
            </a:xfrm>
            <a:custGeom>
              <a:rect b="b" l="l" r="r" t="t"/>
              <a:pathLst>
                <a:path extrusionOk="0" h="1576" w="1588">
                  <a:moveTo>
                    <a:pt x="794" y="1"/>
                  </a:moveTo>
                  <a:cubicBezTo>
                    <a:pt x="353" y="1"/>
                    <a:pt x="0" y="353"/>
                    <a:pt x="0" y="794"/>
                  </a:cubicBezTo>
                  <a:cubicBezTo>
                    <a:pt x="0" y="1223"/>
                    <a:pt x="353" y="1576"/>
                    <a:pt x="794" y="1576"/>
                  </a:cubicBezTo>
                  <a:cubicBezTo>
                    <a:pt x="1235" y="1576"/>
                    <a:pt x="1588" y="1223"/>
                    <a:pt x="1588" y="794"/>
                  </a:cubicBezTo>
                  <a:cubicBezTo>
                    <a:pt x="1588" y="353"/>
                    <a:pt x="1235" y="1"/>
                    <a:pt x="794"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2"/>
            <p:cNvSpPr/>
            <p:nvPr/>
          </p:nvSpPr>
          <p:spPr>
            <a:xfrm>
              <a:off x="6594950" y="1344425"/>
              <a:ext cx="46000" cy="39350"/>
            </a:xfrm>
            <a:custGeom>
              <a:rect b="b" l="l" r="r" t="t"/>
              <a:pathLst>
                <a:path extrusionOk="0" h="1574" w="1840">
                  <a:moveTo>
                    <a:pt x="1059" y="1"/>
                  </a:moveTo>
                  <a:cubicBezTo>
                    <a:pt x="353" y="1"/>
                    <a:pt x="0" y="845"/>
                    <a:pt x="491" y="1336"/>
                  </a:cubicBezTo>
                  <a:cubicBezTo>
                    <a:pt x="655" y="1500"/>
                    <a:pt x="855" y="1573"/>
                    <a:pt x="1050" y="1573"/>
                  </a:cubicBezTo>
                  <a:cubicBezTo>
                    <a:pt x="1455" y="1573"/>
                    <a:pt x="1840" y="1258"/>
                    <a:pt x="1840" y="782"/>
                  </a:cubicBezTo>
                  <a:cubicBezTo>
                    <a:pt x="1840" y="353"/>
                    <a:pt x="1487" y="1"/>
                    <a:pt x="1059"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2"/>
            <p:cNvSpPr/>
            <p:nvPr/>
          </p:nvSpPr>
          <p:spPr>
            <a:xfrm>
              <a:off x="6731025" y="1382850"/>
              <a:ext cx="46025" cy="39475"/>
            </a:xfrm>
            <a:custGeom>
              <a:rect b="b" l="l" r="r" t="t"/>
              <a:pathLst>
                <a:path extrusionOk="0" h="1579" w="1841">
                  <a:moveTo>
                    <a:pt x="1059" y="1"/>
                  </a:moveTo>
                  <a:cubicBezTo>
                    <a:pt x="353" y="1"/>
                    <a:pt x="1" y="858"/>
                    <a:pt x="505" y="1349"/>
                  </a:cubicBezTo>
                  <a:cubicBezTo>
                    <a:pt x="663" y="1507"/>
                    <a:pt x="858" y="1578"/>
                    <a:pt x="1049" y="1578"/>
                  </a:cubicBezTo>
                  <a:cubicBezTo>
                    <a:pt x="1452" y="1578"/>
                    <a:pt x="1840" y="1265"/>
                    <a:pt x="1840" y="795"/>
                  </a:cubicBezTo>
                  <a:cubicBezTo>
                    <a:pt x="1840" y="354"/>
                    <a:pt x="1488" y="1"/>
                    <a:pt x="1059"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12"/>
            <p:cNvSpPr/>
            <p:nvPr/>
          </p:nvSpPr>
          <p:spPr>
            <a:xfrm>
              <a:off x="6891700" y="1116350"/>
              <a:ext cx="46000" cy="39350"/>
            </a:xfrm>
            <a:custGeom>
              <a:rect b="b" l="l" r="r" t="t"/>
              <a:pathLst>
                <a:path extrusionOk="0" h="1574" w="1840">
                  <a:moveTo>
                    <a:pt x="1046" y="1"/>
                  </a:moveTo>
                  <a:cubicBezTo>
                    <a:pt x="353" y="1"/>
                    <a:pt x="0" y="845"/>
                    <a:pt x="491" y="1336"/>
                  </a:cubicBezTo>
                  <a:cubicBezTo>
                    <a:pt x="651" y="1500"/>
                    <a:pt x="850" y="1573"/>
                    <a:pt x="1045" y="1573"/>
                  </a:cubicBezTo>
                  <a:cubicBezTo>
                    <a:pt x="1450" y="1573"/>
                    <a:pt x="1840" y="1258"/>
                    <a:pt x="1840" y="782"/>
                  </a:cubicBezTo>
                  <a:cubicBezTo>
                    <a:pt x="1840" y="353"/>
                    <a:pt x="1487" y="1"/>
                    <a:pt x="1046"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12"/>
            <p:cNvSpPr/>
            <p:nvPr/>
          </p:nvSpPr>
          <p:spPr>
            <a:xfrm>
              <a:off x="7059275" y="1035400"/>
              <a:ext cx="46025" cy="39450"/>
            </a:xfrm>
            <a:custGeom>
              <a:rect b="b" l="l" r="r" t="t"/>
              <a:pathLst>
                <a:path extrusionOk="0" h="1578" w="1841">
                  <a:moveTo>
                    <a:pt x="1059" y="0"/>
                  </a:moveTo>
                  <a:cubicBezTo>
                    <a:pt x="354" y="0"/>
                    <a:pt x="1" y="844"/>
                    <a:pt x="505" y="1348"/>
                  </a:cubicBezTo>
                  <a:cubicBezTo>
                    <a:pt x="663" y="1507"/>
                    <a:pt x="858" y="1577"/>
                    <a:pt x="1049" y="1577"/>
                  </a:cubicBezTo>
                  <a:cubicBezTo>
                    <a:pt x="1452" y="1577"/>
                    <a:pt x="1840" y="1264"/>
                    <a:pt x="1840" y="794"/>
                  </a:cubicBezTo>
                  <a:cubicBezTo>
                    <a:pt x="1840" y="353"/>
                    <a:pt x="1488" y="0"/>
                    <a:pt x="1059" y="0"/>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2"/>
            <p:cNvSpPr/>
            <p:nvPr/>
          </p:nvSpPr>
          <p:spPr>
            <a:xfrm>
              <a:off x="4708275" y="856450"/>
              <a:ext cx="2575650" cy="667875"/>
            </a:xfrm>
            <a:custGeom>
              <a:rect b="b" l="l" r="r" t="t"/>
              <a:pathLst>
                <a:path extrusionOk="0" h="26715" w="103026">
                  <a:moveTo>
                    <a:pt x="55432" y="1"/>
                  </a:moveTo>
                  <a:lnTo>
                    <a:pt x="46271" y="7952"/>
                  </a:lnTo>
                  <a:lnTo>
                    <a:pt x="35938" y="5507"/>
                  </a:lnTo>
                  <a:lnTo>
                    <a:pt x="35913" y="5507"/>
                  </a:lnTo>
                  <a:lnTo>
                    <a:pt x="27294" y="11934"/>
                  </a:lnTo>
                  <a:lnTo>
                    <a:pt x="16382" y="6188"/>
                  </a:lnTo>
                  <a:lnTo>
                    <a:pt x="11480" y="23287"/>
                  </a:lnTo>
                  <a:lnTo>
                    <a:pt x="0" y="26526"/>
                  </a:lnTo>
                  <a:lnTo>
                    <a:pt x="38" y="26664"/>
                  </a:lnTo>
                  <a:lnTo>
                    <a:pt x="11593" y="23401"/>
                  </a:lnTo>
                  <a:lnTo>
                    <a:pt x="16470" y="6389"/>
                  </a:lnTo>
                  <a:lnTo>
                    <a:pt x="27306" y="12098"/>
                  </a:lnTo>
                  <a:lnTo>
                    <a:pt x="35938" y="5659"/>
                  </a:lnTo>
                  <a:lnTo>
                    <a:pt x="46309" y="8103"/>
                  </a:lnTo>
                  <a:lnTo>
                    <a:pt x="55419" y="215"/>
                  </a:lnTo>
                  <a:lnTo>
                    <a:pt x="64958" y="12186"/>
                  </a:lnTo>
                  <a:lnTo>
                    <a:pt x="64970" y="12211"/>
                  </a:lnTo>
                  <a:lnTo>
                    <a:pt x="79663" y="15815"/>
                  </a:lnTo>
                  <a:lnTo>
                    <a:pt x="79714" y="15827"/>
                  </a:lnTo>
                  <a:lnTo>
                    <a:pt x="87186" y="5293"/>
                  </a:lnTo>
                  <a:lnTo>
                    <a:pt x="90815" y="19368"/>
                  </a:lnTo>
                  <a:lnTo>
                    <a:pt x="90815" y="19394"/>
                  </a:lnTo>
                  <a:lnTo>
                    <a:pt x="102950" y="26715"/>
                  </a:lnTo>
                  <a:lnTo>
                    <a:pt x="103025" y="26589"/>
                  </a:lnTo>
                  <a:lnTo>
                    <a:pt x="90941" y="19305"/>
                  </a:lnTo>
                  <a:lnTo>
                    <a:pt x="87249" y="4966"/>
                  </a:lnTo>
                  <a:lnTo>
                    <a:pt x="79651" y="15664"/>
                  </a:lnTo>
                  <a:lnTo>
                    <a:pt x="65046" y="12085"/>
                  </a:lnTo>
                  <a:lnTo>
                    <a:pt x="5543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2"/>
            <p:cNvSpPr/>
            <p:nvPr/>
          </p:nvSpPr>
          <p:spPr>
            <a:xfrm>
              <a:off x="4558950" y="1523350"/>
              <a:ext cx="2813800" cy="3825"/>
            </a:xfrm>
            <a:custGeom>
              <a:rect b="b" l="l" r="r" t="t"/>
              <a:pathLst>
                <a:path extrusionOk="0" h="153" w="112552">
                  <a:moveTo>
                    <a:pt x="1" y="1"/>
                  </a:moveTo>
                  <a:lnTo>
                    <a:pt x="1" y="152"/>
                  </a:lnTo>
                  <a:lnTo>
                    <a:pt x="112552" y="152"/>
                  </a:lnTo>
                  <a:lnTo>
                    <a:pt x="112552"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2"/>
            <p:cNvSpPr/>
            <p:nvPr/>
          </p:nvSpPr>
          <p:spPr>
            <a:xfrm>
              <a:off x="4967225" y="1418775"/>
              <a:ext cx="46025" cy="39450"/>
            </a:xfrm>
            <a:custGeom>
              <a:rect b="b" l="l" r="r" t="t"/>
              <a:pathLst>
                <a:path extrusionOk="0" h="1578" w="1841">
                  <a:moveTo>
                    <a:pt x="1059" y="0"/>
                  </a:moveTo>
                  <a:cubicBezTo>
                    <a:pt x="353" y="0"/>
                    <a:pt x="0" y="845"/>
                    <a:pt x="492" y="1349"/>
                  </a:cubicBezTo>
                  <a:cubicBezTo>
                    <a:pt x="654" y="1506"/>
                    <a:pt x="850" y="1577"/>
                    <a:pt x="1043" y="1577"/>
                  </a:cubicBezTo>
                  <a:cubicBezTo>
                    <a:pt x="1451" y="1577"/>
                    <a:pt x="1840" y="1261"/>
                    <a:pt x="1840" y="782"/>
                  </a:cubicBezTo>
                  <a:cubicBezTo>
                    <a:pt x="1840" y="353"/>
                    <a:pt x="1487" y="0"/>
                    <a:pt x="1059" y="0"/>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2"/>
            <p:cNvSpPr/>
            <p:nvPr/>
          </p:nvSpPr>
          <p:spPr>
            <a:xfrm>
              <a:off x="5101172" y="992325"/>
              <a:ext cx="42875" cy="39850"/>
            </a:xfrm>
            <a:custGeom>
              <a:rect b="b" l="l" r="r" t="t"/>
              <a:pathLst>
                <a:path extrusionOk="0" h="1594" w="1715">
                  <a:moveTo>
                    <a:pt x="849" y="1"/>
                  </a:moveTo>
                  <a:cubicBezTo>
                    <a:pt x="810" y="1"/>
                    <a:pt x="771" y="4"/>
                    <a:pt x="731" y="9"/>
                  </a:cubicBezTo>
                  <a:cubicBezTo>
                    <a:pt x="290" y="85"/>
                    <a:pt x="1" y="488"/>
                    <a:pt x="76" y="917"/>
                  </a:cubicBezTo>
                  <a:cubicBezTo>
                    <a:pt x="133" y="1317"/>
                    <a:pt x="482" y="1593"/>
                    <a:pt x="866" y="1593"/>
                  </a:cubicBezTo>
                  <a:cubicBezTo>
                    <a:pt x="905" y="1593"/>
                    <a:pt x="944" y="1590"/>
                    <a:pt x="983" y="1584"/>
                  </a:cubicBezTo>
                  <a:cubicBezTo>
                    <a:pt x="1412" y="1509"/>
                    <a:pt x="1714" y="1106"/>
                    <a:pt x="1639" y="665"/>
                  </a:cubicBezTo>
                  <a:cubicBezTo>
                    <a:pt x="1581" y="276"/>
                    <a:pt x="1233" y="1"/>
                    <a:pt x="849" y="1"/>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12"/>
            <p:cNvSpPr/>
            <p:nvPr/>
          </p:nvSpPr>
          <p:spPr>
            <a:xfrm>
              <a:off x="5364775" y="1136200"/>
              <a:ext cx="46025" cy="39450"/>
            </a:xfrm>
            <a:custGeom>
              <a:rect b="b" l="l" r="r" t="t"/>
              <a:pathLst>
                <a:path extrusionOk="0" h="1578" w="1841">
                  <a:moveTo>
                    <a:pt x="1046" y="0"/>
                  </a:moveTo>
                  <a:cubicBezTo>
                    <a:pt x="353" y="0"/>
                    <a:pt x="1" y="845"/>
                    <a:pt x="492" y="1349"/>
                  </a:cubicBezTo>
                  <a:cubicBezTo>
                    <a:pt x="654" y="1507"/>
                    <a:pt x="852" y="1578"/>
                    <a:pt x="1045" y="1578"/>
                  </a:cubicBezTo>
                  <a:cubicBezTo>
                    <a:pt x="1452" y="1578"/>
                    <a:pt x="1840" y="1264"/>
                    <a:pt x="1840" y="794"/>
                  </a:cubicBezTo>
                  <a:cubicBezTo>
                    <a:pt x="1840" y="353"/>
                    <a:pt x="1488" y="0"/>
                    <a:pt x="1046" y="0"/>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12"/>
            <p:cNvSpPr/>
            <p:nvPr/>
          </p:nvSpPr>
          <p:spPr>
            <a:xfrm>
              <a:off x="5581825" y="976800"/>
              <a:ext cx="46025" cy="39525"/>
            </a:xfrm>
            <a:custGeom>
              <a:rect b="b" l="l" r="r" t="t"/>
              <a:pathLst>
                <a:path extrusionOk="0" h="1581" w="1841">
                  <a:moveTo>
                    <a:pt x="1059" y="0"/>
                  </a:moveTo>
                  <a:cubicBezTo>
                    <a:pt x="353" y="0"/>
                    <a:pt x="1" y="857"/>
                    <a:pt x="505" y="1349"/>
                  </a:cubicBezTo>
                  <a:cubicBezTo>
                    <a:pt x="664" y="1508"/>
                    <a:pt x="861" y="1580"/>
                    <a:pt x="1055" y="1580"/>
                  </a:cubicBezTo>
                  <a:cubicBezTo>
                    <a:pt x="1456" y="1580"/>
                    <a:pt x="1840" y="1270"/>
                    <a:pt x="1840" y="794"/>
                  </a:cubicBezTo>
                  <a:cubicBezTo>
                    <a:pt x="1840" y="353"/>
                    <a:pt x="1488" y="0"/>
                    <a:pt x="1059" y="0"/>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2"/>
            <p:cNvSpPr/>
            <p:nvPr/>
          </p:nvSpPr>
          <p:spPr>
            <a:xfrm>
              <a:off x="5838875" y="1036025"/>
              <a:ext cx="46025" cy="39450"/>
            </a:xfrm>
            <a:custGeom>
              <a:rect b="b" l="l" r="r" t="t"/>
              <a:pathLst>
                <a:path extrusionOk="0" h="1578" w="1841">
                  <a:moveTo>
                    <a:pt x="1059" y="0"/>
                  </a:moveTo>
                  <a:cubicBezTo>
                    <a:pt x="354" y="0"/>
                    <a:pt x="1" y="845"/>
                    <a:pt x="492" y="1349"/>
                  </a:cubicBezTo>
                  <a:cubicBezTo>
                    <a:pt x="655" y="1507"/>
                    <a:pt x="852" y="1578"/>
                    <a:pt x="1046" y="1578"/>
                  </a:cubicBezTo>
                  <a:cubicBezTo>
                    <a:pt x="1453" y="1578"/>
                    <a:pt x="1841" y="1264"/>
                    <a:pt x="1841" y="794"/>
                  </a:cubicBezTo>
                  <a:cubicBezTo>
                    <a:pt x="1841" y="353"/>
                    <a:pt x="1488" y="0"/>
                    <a:pt x="1059" y="0"/>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2"/>
            <p:cNvSpPr/>
            <p:nvPr/>
          </p:nvSpPr>
          <p:spPr>
            <a:xfrm>
              <a:off x="6316150" y="1138400"/>
              <a:ext cx="39700" cy="39400"/>
            </a:xfrm>
            <a:custGeom>
              <a:rect b="b" l="l" r="r" t="t"/>
              <a:pathLst>
                <a:path extrusionOk="0" h="1576" w="1588">
                  <a:moveTo>
                    <a:pt x="794" y="1"/>
                  </a:moveTo>
                  <a:cubicBezTo>
                    <a:pt x="353" y="1"/>
                    <a:pt x="0" y="353"/>
                    <a:pt x="0" y="782"/>
                  </a:cubicBezTo>
                  <a:cubicBezTo>
                    <a:pt x="0" y="1223"/>
                    <a:pt x="353" y="1576"/>
                    <a:pt x="794" y="1576"/>
                  </a:cubicBezTo>
                  <a:cubicBezTo>
                    <a:pt x="1235" y="1576"/>
                    <a:pt x="1588" y="1223"/>
                    <a:pt x="1588" y="782"/>
                  </a:cubicBezTo>
                  <a:cubicBezTo>
                    <a:pt x="1588" y="353"/>
                    <a:pt x="1235" y="1"/>
                    <a:pt x="794" y="1"/>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2"/>
            <p:cNvSpPr/>
            <p:nvPr/>
          </p:nvSpPr>
          <p:spPr>
            <a:xfrm>
              <a:off x="6675275" y="1230075"/>
              <a:ext cx="46000" cy="39350"/>
            </a:xfrm>
            <a:custGeom>
              <a:rect b="b" l="l" r="r" t="t"/>
              <a:pathLst>
                <a:path extrusionOk="0" h="1574" w="1840">
                  <a:moveTo>
                    <a:pt x="1046" y="0"/>
                  </a:moveTo>
                  <a:cubicBezTo>
                    <a:pt x="353" y="0"/>
                    <a:pt x="0" y="845"/>
                    <a:pt x="492" y="1336"/>
                  </a:cubicBezTo>
                  <a:cubicBezTo>
                    <a:pt x="656" y="1500"/>
                    <a:pt x="856" y="1573"/>
                    <a:pt x="1051" y="1573"/>
                  </a:cubicBezTo>
                  <a:cubicBezTo>
                    <a:pt x="1456" y="1573"/>
                    <a:pt x="1840" y="1258"/>
                    <a:pt x="1840" y="782"/>
                  </a:cubicBezTo>
                  <a:cubicBezTo>
                    <a:pt x="1840" y="353"/>
                    <a:pt x="1487" y="0"/>
                    <a:pt x="1046" y="0"/>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12"/>
            <p:cNvSpPr/>
            <p:nvPr/>
          </p:nvSpPr>
          <p:spPr>
            <a:xfrm>
              <a:off x="6863325" y="967025"/>
              <a:ext cx="46350" cy="39350"/>
            </a:xfrm>
            <a:custGeom>
              <a:rect b="b" l="l" r="r" t="t"/>
              <a:pathLst>
                <a:path extrusionOk="0" h="1574" w="1854">
                  <a:moveTo>
                    <a:pt x="1059" y="1"/>
                  </a:moveTo>
                  <a:cubicBezTo>
                    <a:pt x="354" y="1"/>
                    <a:pt x="1" y="845"/>
                    <a:pt x="505" y="1336"/>
                  </a:cubicBezTo>
                  <a:cubicBezTo>
                    <a:pt x="665" y="1500"/>
                    <a:pt x="863" y="1574"/>
                    <a:pt x="1058" y="1574"/>
                  </a:cubicBezTo>
                  <a:cubicBezTo>
                    <a:pt x="1463" y="1574"/>
                    <a:pt x="1853" y="1258"/>
                    <a:pt x="1853" y="782"/>
                  </a:cubicBezTo>
                  <a:cubicBezTo>
                    <a:pt x="1853" y="341"/>
                    <a:pt x="1500" y="1"/>
                    <a:pt x="1059" y="1"/>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12"/>
            <p:cNvSpPr/>
            <p:nvPr/>
          </p:nvSpPr>
          <p:spPr>
            <a:xfrm>
              <a:off x="6956275" y="1323000"/>
              <a:ext cx="46000" cy="39350"/>
            </a:xfrm>
            <a:custGeom>
              <a:rect b="b" l="l" r="r" t="t"/>
              <a:pathLst>
                <a:path extrusionOk="0" h="1574" w="1840">
                  <a:moveTo>
                    <a:pt x="1059" y="1"/>
                  </a:moveTo>
                  <a:cubicBezTo>
                    <a:pt x="353" y="1"/>
                    <a:pt x="0" y="845"/>
                    <a:pt x="504" y="1336"/>
                  </a:cubicBezTo>
                  <a:cubicBezTo>
                    <a:pt x="664" y="1500"/>
                    <a:pt x="861" y="1574"/>
                    <a:pt x="1055" y="1574"/>
                  </a:cubicBezTo>
                  <a:cubicBezTo>
                    <a:pt x="1456" y="1574"/>
                    <a:pt x="1840" y="1258"/>
                    <a:pt x="1840" y="782"/>
                  </a:cubicBezTo>
                  <a:cubicBezTo>
                    <a:pt x="1840" y="354"/>
                    <a:pt x="1487" y="1"/>
                    <a:pt x="1059" y="1"/>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256" name="Shape 256"/>
        <p:cNvGrpSpPr/>
        <p:nvPr/>
      </p:nvGrpSpPr>
      <p:grpSpPr>
        <a:xfrm>
          <a:off x="0" y="0"/>
          <a:ext cx="0" cy="0"/>
          <a:chOff x="0" y="0"/>
          <a:chExt cx="0" cy="0"/>
        </a:xfrm>
      </p:grpSpPr>
      <p:sp>
        <p:nvSpPr>
          <p:cNvPr id="257" name="Google Shape;257;p13"/>
          <p:cNvSpPr txBox="1"/>
          <p:nvPr>
            <p:ph idx="1" type="subTitle"/>
          </p:nvPr>
        </p:nvSpPr>
        <p:spPr>
          <a:xfrm>
            <a:off x="6429027" y="3829680"/>
            <a:ext cx="2428200" cy="57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p:txBody>
      </p:sp>
      <p:sp>
        <p:nvSpPr>
          <p:cNvPr id="258" name="Google Shape;258;p13"/>
          <p:cNvSpPr/>
          <p:nvPr/>
        </p:nvSpPr>
        <p:spPr>
          <a:xfrm>
            <a:off x="7647375" y="94960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13"/>
          <p:cNvSpPr/>
          <p:nvPr/>
        </p:nvSpPr>
        <p:spPr>
          <a:xfrm>
            <a:off x="8985850" y="4116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13"/>
          <p:cNvSpPr/>
          <p:nvPr/>
        </p:nvSpPr>
        <p:spPr>
          <a:xfrm>
            <a:off x="8359450" y="5558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3"/>
          <p:cNvSpPr/>
          <p:nvPr/>
        </p:nvSpPr>
        <p:spPr>
          <a:xfrm>
            <a:off x="9122100" y="7342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3"/>
          <p:cNvSpPr/>
          <p:nvPr/>
        </p:nvSpPr>
        <p:spPr>
          <a:xfrm>
            <a:off x="8798600" y="108865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13"/>
          <p:cNvSpPr/>
          <p:nvPr/>
        </p:nvSpPr>
        <p:spPr>
          <a:xfrm>
            <a:off x="6099342" y="-150600"/>
            <a:ext cx="96045" cy="95462"/>
          </a:xfrm>
          <a:custGeom>
            <a:rect b="b" l="l" r="r" t="t"/>
            <a:pathLst>
              <a:path extrusionOk="0" h="3109" w="3128">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13"/>
          <p:cNvSpPr/>
          <p:nvPr/>
        </p:nvSpPr>
        <p:spPr>
          <a:xfrm>
            <a:off x="6702523" y="444536"/>
            <a:ext cx="95493" cy="95462"/>
          </a:xfrm>
          <a:custGeom>
            <a:rect b="b" l="l" r="r" t="t"/>
            <a:pathLst>
              <a:path extrusionOk="0" h="3109" w="311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3"/>
          <p:cNvSpPr/>
          <p:nvPr/>
        </p:nvSpPr>
        <p:spPr>
          <a:xfrm>
            <a:off x="5904975" y="143222"/>
            <a:ext cx="82259" cy="82259"/>
          </a:xfrm>
          <a:custGeom>
            <a:rect b="b" l="l" r="r" t="t"/>
            <a:pathLst>
              <a:path extrusionOk="0" h="2679" w="2679">
                <a:moveTo>
                  <a:pt x="1" y="1"/>
                </a:moveTo>
                <a:lnTo>
                  <a:pt x="1" y="2679"/>
                </a:lnTo>
                <a:lnTo>
                  <a:pt x="2679" y="2679"/>
                </a:lnTo>
                <a:lnTo>
                  <a:pt x="2679"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3"/>
          <p:cNvSpPr/>
          <p:nvPr/>
        </p:nvSpPr>
        <p:spPr>
          <a:xfrm>
            <a:off x="285750" y="4542650"/>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3"/>
          <p:cNvSpPr/>
          <p:nvPr/>
        </p:nvSpPr>
        <p:spPr>
          <a:xfrm>
            <a:off x="439150" y="480340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13"/>
          <p:cNvSpPr txBox="1"/>
          <p:nvPr>
            <p:ph type="ctrTitle"/>
          </p:nvPr>
        </p:nvSpPr>
        <p:spPr>
          <a:xfrm>
            <a:off x="970814" y="3396800"/>
            <a:ext cx="21525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p:txBody>
      </p:sp>
      <p:sp>
        <p:nvSpPr>
          <p:cNvPr id="269" name="Google Shape;269;p13"/>
          <p:cNvSpPr txBox="1"/>
          <p:nvPr>
            <p:ph idx="2" type="subTitle"/>
          </p:nvPr>
        </p:nvSpPr>
        <p:spPr>
          <a:xfrm>
            <a:off x="970814" y="3829680"/>
            <a:ext cx="2428200" cy="57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p:txBody>
      </p:sp>
      <p:sp>
        <p:nvSpPr>
          <p:cNvPr id="270" name="Google Shape;270;p13"/>
          <p:cNvSpPr txBox="1"/>
          <p:nvPr>
            <p:ph hasCustomPrompt="1" idx="3" type="title"/>
          </p:nvPr>
        </p:nvSpPr>
        <p:spPr>
          <a:xfrm>
            <a:off x="970814" y="2645887"/>
            <a:ext cx="1753800" cy="5778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000000"/>
              </a:buClr>
              <a:buSzPts val="4800"/>
              <a:buNone/>
              <a:defRPr sz="4800">
                <a:solidFill>
                  <a:schemeClr val="accent2"/>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1" name="Google Shape;271;p13"/>
          <p:cNvSpPr txBox="1"/>
          <p:nvPr>
            <p:ph idx="4" type="ctrTitle"/>
          </p:nvPr>
        </p:nvSpPr>
        <p:spPr>
          <a:xfrm>
            <a:off x="3690348" y="3396800"/>
            <a:ext cx="13866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p:txBody>
      </p:sp>
      <p:sp>
        <p:nvSpPr>
          <p:cNvPr id="272" name="Google Shape;272;p13"/>
          <p:cNvSpPr txBox="1"/>
          <p:nvPr>
            <p:ph idx="5" type="subTitle"/>
          </p:nvPr>
        </p:nvSpPr>
        <p:spPr>
          <a:xfrm>
            <a:off x="3690341" y="3829680"/>
            <a:ext cx="2428200" cy="57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p:txBody>
      </p:sp>
      <p:sp>
        <p:nvSpPr>
          <p:cNvPr id="273" name="Google Shape;273;p13"/>
          <p:cNvSpPr txBox="1"/>
          <p:nvPr>
            <p:ph hasCustomPrompt="1" idx="6" type="title"/>
          </p:nvPr>
        </p:nvSpPr>
        <p:spPr>
          <a:xfrm>
            <a:off x="3690341" y="2645887"/>
            <a:ext cx="1753800" cy="5778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000000"/>
              </a:buClr>
              <a:buSzPts val="4800"/>
              <a:buNone/>
              <a:defRPr sz="4800">
                <a:solidFill>
                  <a:schemeClr val="accent3"/>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4" name="Google Shape;274;p13"/>
          <p:cNvSpPr txBox="1"/>
          <p:nvPr>
            <p:ph idx="7" type="ctrTitle"/>
          </p:nvPr>
        </p:nvSpPr>
        <p:spPr>
          <a:xfrm>
            <a:off x="618825" y="411675"/>
            <a:ext cx="45762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275" name="Google Shape;275;p13"/>
          <p:cNvSpPr txBox="1"/>
          <p:nvPr>
            <p:ph idx="8" type="ctrTitle"/>
          </p:nvPr>
        </p:nvSpPr>
        <p:spPr>
          <a:xfrm>
            <a:off x="6428436" y="3377738"/>
            <a:ext cx="22518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p:txBody>
      </p:sp>
      <p:sp>
        <p:nvSpPr>
          <p:cNvPr id="276" name="Google Shape;276;p13"/>
          <p:cNvSpPr txBox="1"/>
          <p:nvPr>
            <p:ph hasCustomPrompt="1" idx="9" type="title"/>
          </p:nvPr>
        </p:nvSpPr>
        <p:spPr>
          <a:xfrm>
            <a:off x="6428436" y="2645887"/>
            <a:ext cx="1753800" cy="5778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000000"/>
              </a:buClr>
              <a:buSzPts val="4800"/>
              <a:buNone/>
              <a:defRPr sz="4800">
                <a:solidFill>
                  <a:schemeClr val="accent1"/>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7" name="Google Shape;277;p13"/>
          <p:cNvSpPr txBox="1"/>
          <p:nvPr>
            <p:ph idx="13" type="ctrTitle"/>
          </p:nvPr>
        </p:nvSpPr>
        <p:spPr>
          <a:xfrm>
            <a:off x="6429027" y="3396800"/>
            <a:ext cx="22518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TITLE_AND_TWO_COLUMNS_1">
    <p:spTree>
      <p:nvGrpSpPr>
        <p:cNvPr id="278" name="Shape 278"/>
        <p:cNvGrpSpPr/>
        <p:nvPr/>
      </p:nvGrpSpPr>
      <p:grpSpPr>
        <a:xfrm>
          <a:off x="0" y="0"/>
          <a:ext cx="0" cy="0"/>
          <a:chOff x="0" y="0"/>
          <a:chExt cx="0" cy="0"/>
        </a:xfrm>
      </p:grpSpPr>
      <p:sp>
        <p:nvSpPr>
          <p:cNvPr id="279" name="Google Shape;279;p14"/>
          <p:cNvSpPr txBox="1"/>
          <p:nvPr>
            <p:ph type="ctrTitle"/>
          </p:nvPr>
        </p:nvSpPr>
        <p:spPr>
          <a:xfrm>
            <a:off x="4696481" y="1365079"/>
            <a:ext cx="2655600" cy="6447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Clr>
                <a:srgbClr val="000000"/>
              </a:buClr>
              <a:buSzPts val="1800"/>
              <a:buFont typeface="Fira Sans Condensed Medium"/>
              <a:buNone/>
              <a:defRPr sz="24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280" name="Google Shape;280;p14"/>
          <p:cNvSpPr txBox="1"/>
          <p:nvPr>
            <p:ph idx="1" type="subTitle"/>
          </p:nvPr>
        </p:nvSpPr>
        <p:spPr>
          <a:xfrm>
            <a:off x="4696481" y="1835141"/>
            <a:ext cx="3039300" cy="938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1000"/>
              <a:buNone/>
              <a:defRPr sz="16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281" name="Google Shape;281;p14"/>
          <p:cNvSpPr txBox="1"/>
          <p:nvPr>
            <p:ph idx="2" type="ctrTitle"/>
          </p:nvPr>
        </p:nvSpPr>
        <p:spPr>
          <a:xfrm>
            <a:off x="1900150" y="3127942"/>
            <a:ext cx="2472900" cy="644700"/>
          </a:xfrm>
          <a:prstGeom prst="rect">
            <a:avLst/>
          </a:prstGeom>
          <a:ln>
            <a:noFill/>
          </a:ln>
        </p:spPr>
        <p:txBody>
          <a:bodyPr anchorCtr="0" anchor="b" bIns="91425" lIns="91425" spcFirstLastPara="1" rIns="91425" wrap="square" tIns="91425">
            <a:noAutofit/>
          </a:bodyPr>
          <a:lstStyle>
            <a:lvl1pPr lvl="0" rtl="0" algn="r">
              <a:spcBef>
                <a:spcPts val="0"/>
              </a:spcBef>
              <a:spcAft>
                <a:spcPts val="0"/>
              </a:spcAft>
              <a:buClr>
                <a:srgbClr val="000000"/>
              </a:buClr>
              <a:buSzPts val="1800"/>
              <a:buFont typeface="Fira Sans Condensed Medium"/>
              <a:buNone/>
              <a:defRPr sz="24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282" name="Google Shape;282;p14"/>
          <p:cNvSpPr txBox="1"/>
          <p:nvPr>
            <p:ph idx="3" type="subTitle"/>
          </p:nvPr>
        </p:nvSpPr>
        <p:spPr>
          <a:xfrm>
            <a:off x="1333875" y="3598390"/>
            <a:ext cx="3039300" cy="11793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rgbClr val="000000"/>
              </a:buClr>
              <a:buSzPts val="1000"/>
              <a:buNone/>
              <a:defRPr sz="16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283" name="Google Shape;283;p14"/>
          <p:cNvSpPr/>
          <p:nvPr/>
        </p:nvSpPr>
        <p:spPr>
          <a:xfrm>
            <a:off x="7131388" y="36535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14"/>
          <p:cNvSpPr/>
          <p:nvPr/>
        </p:nvSpPr>
        <p:spPr>
          <a:xfrm>
            <a:off x="8403188" y="2183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14"/>
          <p:cNvSpPr/>
          <p:nvPr/>
        </p:nvSpPr>
        <p:spPr>
          <a:xfrm>
            <a:off x="7776788" y="3625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14"/>
          <p:cNvSpPr/>
          <p:nvPr/>
        </p:nvSpPr>
        <p:spPr>
          <a:xfrm>
            <a:off x="8539438" y="5409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7" name="Google Shape;287;p14"/>
          <p:cNvGrpSpPr/>
          <p:nvPr/>
        </p:nvGrpSpPr>
        <p:grpSpPr>
          <a:xfrm>
            <a:off x="6626134" y="-164562"/>
            <a:ext cx="121172" cy="760495"/>
            <a:chOff x="5245196" y="3136513"/>
            <a:chExt cx="121172" cy="760495"/>
          </a:xfrm>
        </p:grpSpPr>
        <p:sp>
          <p:nvSpPr>
            <p:cNvPr id="288" name="Google Shape;288;p14"/>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14"/>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0" name="Google Shape;290;p14"/>
          <p:cNvSpPr/>
          <p:nvPr/>
        </p:nvSpPr>
        <p:spPr>
          <a:xfrm>
            <a:off x="318213" y="4418900"/>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14"/>
          <p:cNvSpPr/>
          <p:nvPr/>
        </p:nvSpPr>
        <p:spPr>
          <a:xfrm>
            <a:off x="454463" y="47414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14"/>
          <p:cNvSpPr txBox="1"/>
          <p:nvPr>
            <p:ph idx="4"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1_1">
    <p:spTree>
      <p:nvGrpSpPr>
        <p:cNvPr id="293" name="Shape 293"/>
        <p:cNvGrpSpPr/>
        <p:nvPr/>
      </p:nvGrpSpPr>
      <p:grpSpPr>
        <a:xfrm>
          <a:off x="0" y="0"/>
          <a:ext cx="0" cy="0"/>
          <a:chOff x="0" y="0"/>
          <a:chExt cx="0" cy="0"/>
        </a:xfrm>
      </p:grpSpPr>
      <p:sp>
        <p:nvSpPr>
          <p:cNvPr id="294" name="Google Shape;294;p15"/>
          <p:cNvSpPr/>
          <p:nvPr/>
        </p:nvSpPr>
        <p:spPr>
          <a:xfrm>
            <a:off x="7131388" y="36535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15"/>
          <p:cNvSpPr/>
          <p:nvPr/>
        </p:nvSpPr>
        <p:spPr>
          <a:xfrm>
            <a:off x="8403188" y="2183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15"/>
          <p:cNvSpPr/>
          <p:nvPr/>
        </p:nvSpPr>
        <p:spPr>
          <a:xfrm>
            <a:off x="7776788" y="3625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15"/>
          <p:cNvSpPr/>
          <p:nvPr/>
        </p:nvSpPr>
        <p:spPr>
          <a:xfrm>
            <a:off x="8539438" y="5409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8" name="Google Shape;298;p15"/>
          <p:cNvGrpSpPr/>
          <p:nvPr/>
        </p:nvGrpSpPr>
        <p:grpSpPr>
          <a:xfrm>
            <a:off x="6626134" y="-164562"/>
            <a:ext cx="121172" cy="760495"/>
            <a:chOff x="5245196" y="3136513"/>
            <a:chExt cx="121172" cy="760495"/>
          </a:xfrm>
        </p:grpSpPr>
        <p:sp>
          <p:nvSpPr>
            <p:cNvPr id="299" name="Google Shape;299;p15"/>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15"/>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1" name="Google Shape;301;p15"/>
          <p:cNvSpPr/>
          <p:nvPr/>
        </p:nvSpPr>
        <p:spPr>
          <a:xfrm>
            <a:off x="318213" y="4418900"/>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15"/>
          <p:cNvSpPr/>
          <p:nvPr/>
        </p:nvSpPr>
        <p:spPr>
          <a:xfrm>
            <a:off x="454463" y="47414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15"/>
          <p:cNvSpPr txBox="1"/>
          <p:nvPr>
            <p:ph type="ctrTitle"/>
          </p:nvPr>
        </p:nvSpPr>
        <p:spPr>
          <a:xfrm>
            <a:off x="891226" y="1267450"/>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20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04" name="Google Shape;304;p15"/>
          <p:cNvSpPr txBox="1"/>
          <p:nvPr>
            <p:ph idx="1" type="subTitle"/>
          </p:nvPr>
        </p:nvSpPr>
        <p:spPr>
          <a:xfrm>
            <a:off x="891226" y="3491100"/>
            <a:ext cx="1881300" cy="1112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05" name="Google Shape;305;p15"/>
          <p:cNvSpPr txBox="1"/>
          <p:nvPr>
            <p:ph idx="2" type="ctrTitle"/>
          </p:nvPr>
        </p:nvSpPr>
        <p:spPr>
          <a:xfrm>
            <a:off x="3503173" y="1267450"/>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20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06" name="Google Shape;306;p15"/>
          <p:cNvSpPr txBox="1"/>
          <p:nvPr>
            <p:ph idx="3" type="subTitle"/>
          </p:nvPr>
        </p:nvSpPr>
        <p:spPr>
          <a:xfrm>
            <a:off x="3503173" y="3491100"/>
            <a:ext cx="1881300" cy="1112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07" name="Google Shape;307;p15"/>
          <p:cNvSpPr txBox="1"/>
          <p:nvPr>
            <p:ph idx="4" type="ctrTitle"/>
          </p:nvPr>
        </p:nvSpPr>
        <p:spPr>
          <a:xfrm>
            <a:off x="6124594" y="1267450"/>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20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08" name="Google Shape;308;p15"/>
          <p:cNvSpPr txBox="1"/>
          <p:nvPr>
            <p:ph idx="5" type="subTitle"/>
          </p:nvPr>
        </p:nvSpPr>
        <p:spPr>
          <a:xfrm>
            <a:off x="6124594" y="3491100"/>
            <a:ext cx="1881300" cy="1112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09" name="Google Shape;309;p15"/>
          <p:cNvSpPr txBox="1"/>
          <p:nvPr>
            <p:ph idx="6"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1_1_1">
    <p:spTree>
      <p:nvGrpSpPr>
        <p:cNvPr id="310" name="Shape 310"/>
        <p:cNvGrpSpPr/>
        <p:nvPr/>
      </p:nvGrpSpPr>
      <p:grpSpPr>
        <a:xfrm>
          <a:off x="0" y="0"/>
          <a:ext cx="0" cy="0"/>
          <a:chOff x="0" y="0"/>
          <a:chExt cx="0" cy="0"/>
        </a:xfrm>
      </p:grpSpPr>
      <p:sp>
        <p:nvSpPr>
          <p:cNvPr id="311" name="Google Shape;311;p16"/>
          <p:cNvSpPr txBox="1"/>
          <p:nvPr>
            <p:ph type="ctrTitle"/>
          </p:nvPr>
        </p:nvSpPr>
        <p:spPr>
          <a:xfrm>
            <a:off x="1121525" y="2302200"/>
            <a:ext cx="1881300" cy="4596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12" name="Google Shape;312;p16"/>
          <p:cNvSpPr txBox="1"/>
          <p:nvPr>
            <p:ph idx="1" type="subTitle"/>
          </p:nvPr>
        </p:nvSpPr>
        <p:spPr>
          <a:xfrm>
            <a:off x="961925" y="1643751"/>
            <a:ext cx="2200500" cy="82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3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13" name="Google Shape;313;p16"/>
          <p:cNvSpPr txBox="1"/>
          <p:nvPr>
            <p:ph idx="2" type="ctrTitle"/>
          </p:nvPr>
        </p:nvSpPr>
        <p:spPr>
          <a:xfrm>
            <a:off x="3628263" y="2302200"/>
            <a:ext cx="1881300" cy="4596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14" name="Google Shape;314;p16"/>
          <p:cNvSpPr txBox="1"/>
          <p:nvPr>
            <p:ph idx="3" type="subTitle"/>
          </p:nvPr>
        </p:nvSpPr>
        <p:spPr>
          <a:xfrm>
            <a:off x="3468663" y="1643759"/>
            <a:ext cx="2200500" cy="82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3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15" name="Google Shape;315;p16"/>
          <p:cNvSpPr txBox="1"/>
          <p:nvPr>
            <p:ph idx="4" type="ctrTitle"/>
          </p:nvPr>
        </p:nvSpPr>
        <p:spPr>
          <a:xfrm>
            <a:off x="6142624" y="2302200"/>
            <a:ext cx="1881300" cy="4596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16" name="Google Shape;316;p16"/>
          <p:cNvSpPr txBox="1"/>
          <p:nvPr>
            <p:ph idx="5" type="subTitle"/>
          </p:nvPr>
        </p:nvSpPr>
        <p:spPr>
          <a:xfrm>
            <a:off x="5947924" y="1643751"/>
            <a:ext cx="2270700" cy="82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3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17" name="Google Shape;317;p16"/>
          <p:cNvSpPr txBox="1"/>
          <p:nvPr>
            <p:ph idx="6"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318" name="Google Shape;318;p16"/>
          <p:cNvSpPr txBox="1"/>
          <p:nvPr>
            <p:ph idx="7" type="ctrTitle"/>
          </p:nvPr>
        </p:nvSpPr>
        <p:spPr>
          <a:xfrm>
            <a:off x="1121525" y="4134800"/>
            <a:ext cx="1881300" cy="4596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19" name="Google Shape;319;p16"/>
          <p:cNvSpPr txBox="1"/>
          <p:nvPr>
            <p:ph idx="8" type="subTitle"/>
          </p:nvPr>
        </p:nvSpPr>
        <p:spPr>
          <a:xfrm>
            <a:off x="961925" y="3479251"/>
            <a:ext cx="2200500" cy="82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3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20" name="Google Shape;320;p16"/>
          <p:cNvSpPr txBox="1"/>
          <p:nvPr>
            <p:ph idx="9" type="ctrTitle"/>
          </p:nvPr>
        </p:nvSpPr>
        <p:spPr>
          <a:xfrm>
            <a:off x="3628263" y="4134800"/>
            <a:ext cx="1881300" cy="4596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21" name="Google Shape;321;p16"/>
          <p:cNvSpPr txBox="1"/>
          <p:nvPr>
            <p:ph idx="13" type="subTitle"/>
          </p:nvPr>
        </p:nvSpPr>
        <p:spPr>
          <a:xfrm>
            <a:off x="3533613" y="3479251"/>
            <a:ext cx="2070600" cy="82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3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22" name="Google Shape;322;p16"/>
          <p:cNvSpPr txBox="1"/>
          <p:nvPr>
            <p:ph idx="14" type="ctrTitle"/>
          </p:nvPr>
        </p:nvSpPr>
        <p:spPr>
          <a:xfrm>
            <a:off x="6142624" y="4134800"/>
            <a:ext cx="1881300" cy="4596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23" name="Google Shape;323;p16"/>
          <p:cNvSpPr txBox="1"/>
          <p:nvPr>
            <p:ph idx="15" type="subTitle"/>
          </p:nvPr>
        </p:nvSpPr>
        <p:spPr>
          <a:xfrm>
            <a:off x="5947924" y="3479251"/>
            <a:ext cx="2270700" cy="82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3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24" name="Google Shape;324;p16"/>
          <p:cNvSpPr/>
          <p:nvPr/>
        </p:nvSpPr>
        <p:spPr>
          <a:xfrm>
            <a:off x="7573050" y="27737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16"/>
          <p:cNvSpPr/>
          <p:nvPr/>
        </p:nvSpPr>
        <p:spPr>
          <a:xfrm>
            <a:off x="8985850" y="4116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16"/>
          <p:cNvSpPr/>
          <p:nvPr/>
        </p:nvSpPr>
        <p:spPr>
          <a:xfrm>
            <a:off x="8359450" y="5558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16"/>
          <p:cNvSpPr/>
          <p:nvPr/>
        </p:nvSpPr>
        <p:spPr>
          <a:xfrm>
            <a:off x="9122100" y="7342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16"/>
          <p:cNvSpPr/>
          <p:nvPr/>
        </p:nvSpPr>
        <p:spPr>
          <a:xfrm>
            <a:off x="8798600" y="108865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16"/>
          <p:cNvSpPr/>
          <p:nvPr/>
        </p:nvSpPr>
        <p:spPr>
          <a:xfrm>
            <a:off x="6702523" y="444536"/>
            <a:ext cx="95493" cy="95462"/>
          </a:xfrm>
          <a:custGeom>
            <a:rect b="b" l="l" r="r" t="t"/>
            <a:pathLst>
              <a:path extrusionOk="0" h="3109" w="311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16"/>
          <p:cNvSpPr/>
          <p:nvPr/>
        </p:nvSpPr>
        <p:spPr>
          <a:xfrm>
            <a:off x="5904975" y="143222"/>
            <a:ext cx="82259" cy="82259"/>
          </a:xfrm>
          <a:custGeom>
            <a:rect b="b" l="l" r="r" t="t"/>
            <a:pathLst>
              <a:path extrusionOk="0" h="2679" w="2679">
                <a:moveTo>
                  <a:pt x="1" y="1"/>
                </a:moveTo>
                <a:lnTo>
                  <a:pt x="1" y="2679"/>
                </a:lnTo>
                <a:lnTo>
                  <a:pt x="2679" y="2679"/>
                </a:lnTo>
                <a:lnTo>
                  <a:pt x="2679"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16"/>
          <p:cNvSpPr/>
          <p:nvPr/>
        </p:nvSpPr>
        <p:spPr>
          <a:xfrm>
            <a:off x="303600" y="440172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16"/>
          <p:cNvSpPr/>
          <p:nvPr/>
        </p:nvSpPr>
        <p:spPr>
          <a:xfrm>
            <a:off x="564075" y="475390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2">
    <p:spTree>
      <p:nvGrpSpPr>
        <p:cNvPr id="333" name="Shape 333"/>
        <p:cNvGrpSpPr/>
        <p:nvPr/>
      </p:nvGrpSpPr>
      <p:grpSpPr>
        <a:xfrm>
          <a:off x="0" y="0"/>
          <a:ext cx="0" cy="0"/>
          <a:chOff x="0" y="0"/>
          <a:chExt cx="0" cy="0"/>
        </a:xfrm>
      </p:grpSpPr>
      <p:sp>
        <p:nvSpPr>
          <p:cNvPr id="334" name="Google Shape;334;p17"/>
          <p:cNvSpPr txBox="1"/>
          <p:nvPr>
            <p:ph type="ctrTitle"/>
          </p:nvPr>
        </p:nvSpPr>
        <p:spPr>
          <a:xfrm>
            <a:off x="1218541" y="1373195"/>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2000">
                <a:solidFill>
                  <a:schemeClr val="lt1"/>
                </a:solidFill>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35" name="Google Shape;335;p17"/>
          <p:cNvSpPr txBox="1"/>
          <p:nvPr>
            <p:ph idx="1" type="subTitle"/>
          </p:nvPr>
        </p:nvSpPr>
        <p:spPr>
          <a:xfrm>
            <a:off x="1218541" y="1865495"/>
            <a:ext cx="1881300" cy="644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36" name="Google Shape;336;p17"/>
          <p:cNvSpPr txBox="1"/>
          <p:nvPr>
            <p:ph idx="2" type="ctrTitle"/>
          </p:nvPr>
        </p:nvSpPr>
        <p:spPr>
          <a:xfrm>
            <a:off x="6054555" y="1373195"/>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2000">
                <a:solidFill>
                  <a:schemeClr val="lt1"/>
                </a:solidFill>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37" name="Google Shape;337;p17"/>
          <p:cNvSpPr txBox="1"/>
          <p:nvPr>
            <p:ph idx="3" type="subTitle"/>
          </p:nvPr>
        </p:nvSpPr>
        <p:spPr>
          <a:xfrm>
            <a:off x="6054555" y="1865495"/>
            <a:ext cx="1881300" cy="644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38" name="Google Shape;338;p17"/>
          <p:cNvSpPr txBox="1"/>
          <p:nvPr>
            <p:ph idx="4" type="ctrTitle"/>
          </p:nvPr>
        </p:nvSpPr>
        <p:spPr>
          <a:xfrm>
            <a:off x="1218541" y="2778806"/>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2000">
                <a:solidFill>
                  <a:schemeClr val="lt1"/>
                </a:solidFill>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39" name="Google Shape;339;p17"/>
          <p:cNvSpPr txBox="1"/>
          <p:nvPr>
            <p:ph idx="5" type="subTitle"/>
          </p:nvPr>
        </p:nvSpPr>
        <p:spPr>
          <a:xfrm>
            <a:off x="1116841" y="3271106"/>
            <a:ext cx="2084700" cy="644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40" name="Google Shape;340;p17"/>
          <p:cNvSpPr txBox="1"/>
          <p:nvPr>
            <p:ph idx="6" type="ctrTitle"/>
          </p:nvPr>
        </p:nvSpPr>
        <p:spPr>
          <a:xfrm>
            <a:off x="6054555" y="2778806"/>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2000">
                <a:solidFill>
                  <a:schemeClr val="lt1"/>
                </a:solidFill>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41" name="Google Shape;341;p17"/>
          <p:cNvSpPr txBox="1"/>
          <p:nvPr>
            <p:ph idx="7" type="subTitle"/>
          </p:nvPr>
        </p:nvSpPr>
        <p:spPr>
          <a:xfrm>
            <a:off x="6054555" y="3271106"/>
            <a:ext cx="1881300" cy="644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42" name="Google Shape;342;p17"/>
          <p:cNvSpPr txBox="1"/>
          <p:nvPr>
            <p:ph idx="8"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343" name="Google Shape;343;p17"/>
          <p:cNvSpPr/>
          <p:nvPr/>
        </p:nvSpPr>
        <p:spPr>
          <a:xfrm>
            <a:off x="7647375" y="94960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17"/>
          <p:cNvSpPr/>
          <p:nvPr/>
        </p:nvSpPr>
        <p:spPr>
          <a:xfrm>
            <a:off x="8985850" y="4116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17"/>
          <p:cNvSpPr/>
          <p:nvPr/>
        </p:nvSpPr>
        <p:spPr>
          <a:xfrm>
            <a:off x="8359450" y="5558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17"/>
          <p:cNvSpPr/>
          <p:nvPr/>
        </p:nvSpPr>
        <p:spPr>
          <a:xfrm>
            <a:off x="9122100" y="7342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17"/>
          <p:cNvSpPr/>
          <p:nvPr/>
        </p:nvSpPr>
        <p:spPr>
          <a:xfrm>
            <a:off x="8798600" y="108865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17"/>
          <p:cNvSpPr/>
          <p:nvPr/>
        </p:nvSpPr>
        <p:spPr>
          <a:xfrm>
            <a:off x="6099342" y="-150600"/>
            <a:ext cx="96045" cy="95462"/>
          </a:xfrm>
          <a:custGeom>
            <a:rect b="b" l="l" r="r" t="t"/>
            <a:pathLst>
              <a:path extrusionOk="0" h="3109" w="3128">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17"/>
          <p:cNvSpPr/>
          <p:nvPr/>
        </p:nvSpPr>
        <p:spPr>
          <a:xfrm>
            <a:off x="6702523" y="444536"/>
            <a:ext cx="95493" cy="95462"/>
          </a:xfrm>
          <a:custGeom>
            <a:rect b="b" l="l" r="r" t="t"/>
            <a:pathLst>
              <a:path extrusionOk="0" h="3109" w="311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17"/>
          <p:cNvSpPr/>
          <p:nvPr/>
        </p:nvSpPr>
        <p:spPr>
          <a:xfrm>
            <a:off x="5904975" y="143222"/>
            <a:ext cx="82259" cy="82259"/>
          </a:xfrm>
          <a:custGeom>
            <a:rect b="b" l="l" r="r" t="t"/>
            <a:pathLst>
              <a:path extrusionOk="0" h="2679" w="2679">
                <a:moveTo>
                  <a:pt x="1" y="1"/>
                </a:moveTo>
                <a:lnTo>
                  <a:pt x="1" y="2679"/>
                </a:lnTo>
                <a:lnTo>
                  <a:pt x="2679" y="2679"/>
                </a:lnTo>
                <a:lnTo>
                  <a:pt x="2679"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17"/>
          <p:cNvSpPr/>
          <p:nvPr/>
        </p:nvSpPr>
        <p:spPr>
          <a:xfrm>
            <a:off x="303600" y="440172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17"/>
          <p:cNvSpPr/>
          <p:nvPr/>
        </p:nvSpPr>
        <p:spPr>
          <a:xfrm>
            <a:off x="816650" y="4612675"/>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2">
  <p:cSld name="CUSTOM_2_1">
    <p:spTree>
      <p:nvGrpSpPr>
        <p:cNvPr id="353" name="Shape 353"/>
        <p:cNvGrpSpPr/>
        <p:nvPr/>
      </p:nvGrpSpPr>
      <p:grpSpPr>
        <a:xfrm>
          <a:off x="0" y="0"/>
          <a:ext cx="0" cy="0"/>
          <a:chOff x="0" y="0"/>
          <a:chExt cx="0" cy="0"/>
        </a:xfrm>
      </p:grpSpPr>
      <p:sp>
        <p:nvSpPr>
          <p:cNvPr id="354" name="Google Shape;354;p18"/>
          <p:cNvSpPr txBox="1"/>
          <p:nvPr>
            <p:ph type="ctrTitle"/>
          </p:nvPr>
        </p:nvSpPr>
        <p:spPr>
          <a:xfrm>
            <a:off x="915161" y="2299544"/>
            <a:ext cx="1881300" cy="644700"/>
          </a:xfrm>
          <a:prstGeom prst="rect">
            <a:avLst/>
          </a:prstGeom>
          <a:ln>
            <a:noFill/>
          </a:ln>
        </p:spPr>
        <p:txBody>
          <a:bodyPr anchorCtr="0" anchor="t" bIns="91425" lIns="91425" spcFirstLastPara="1" rIns="91425" wrap="square" tIns="91425">
            <a:noAutofit/>
          </a:bodyPr>
          <a:lstStyle>
            <a:lvl1pPr lvl="0" rtl="0" algn="r">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None/>
              <a:defRPr sz="1800">
                <a:solidFill>
                  <a:srgbClr val="000000"/>
                </a:solidFill>
              </a:defRPr>
            </a:lvl2pPr>
            <a:lvl3pPr lvl="2" rtl="0" algn="ctr">
              <a:spcBef>
                <a:spcPts val="0"/>
              </a:spcBef>
              <a:spcAft>
                <a:spcPts val="0"/>
              </a:spcAft>
              <a:buClr>
                <a:srgbClr val="000000"/>
              </a:buClr>
              <a:buSzPts val="1800"/>
              <a:buNone/>
              <a:defRPr sz="1800">
                <a:solidFill>
                  <a:srgbClr val="000000"/>
                </a:solidFill>
              </a:defRPr>
            </a:lvl3pPr>
            <a:lvl4pPr lvl="3" rtl="0" algn="ctr">
              <a:spcBef>
                <a:spcPts val="0"/>
              </a:spcBef>
              <a:spcAft>
                <a:spcPts val="0"/>
              </a:spcAft>
              <a:buClr>
                <a:srgbClr val="000000"/>
              </a:buClr>
              <a:buSzPts val="1800"/>
              <a:buNone/>
              <a:defRPr sz="1800">
                <a:solidFill>
                  <a:srgbClr val="000000"/>
                </a:solidFill>
              </a:defRPr>
            </a:lvl4pPr>
            <a:lvl5pPr lvl="4" rtl="0" algn="ctr">
              <a:spcBef>
                <a:spcPts val="0"/>
              </a:spcBef>
              <a:spcAft>
                <a:spcPts val="0"/>
              </a:spcAft>
              <a:buClr>
                <a:srgbClr val="000000"/>
              </a:buClr>
              <a:buSzPts val="1800"/>
              <a:buNone/>
              <a:defRPr sz="1800">
                <a:solidFill>
                  <a:srgbClr val="000000"/>
                </a:solidFill>
              </a:defRPr>
            </a:lvl5pPr>
            <a:lvl6pPr lvl="5" rtl="0" algn="ctr">
              <a:spcBef>
                <a:spcPts val="0"/>
              </a:spcBef>
              <a:spcAft>
                <a:spcPts val="0"/>
              </a:spcAft>
              <a:buClr>
                <a:srgbClr val="000000"/>
              </a:buClr>
              <a:buSzPts val="1800"/>
              <a:buNone/>
              <a:defRPr sz="1800">
                <a:solidFill>
                  <a:srgbClr val="000000"/>
                </a:solidFill>
              </a:defRPr>
            </a:lvl6pPr>
            <a:lvl7pPr lvl="6" rtl="0" algn="ctr">
              <a:spcBef>
                <a:spcPts val="0"/>
              </a:spcBef>
              <a:spcAft>
                <a:spcPts val="0"/>
              </a:spcAft>
              <a:buClr>
                <a:srgbClr val="000000"/>
              </a:buClr>
              <a:buSzPts val="1800"/>
              <a:buNone/>
              <a:defRPr sz="1800">
                <a:solidFill>
                  <a:srgbClr val="000000"/>
                </a:solidFill>
              </a:defRPr>
            </a:lvl7pPr>
            <a:lvl8pPr lvl="7" rtl="0" algn="ctr">
              <a:spcBef>
                <a:spcPts val="0"/>
              </a:spcBef>
              <a:spcAft>
                <a:spcPts val="0"/>
              </a:spcAft>
              <a:buClr>
                <a:srgbClr val="000000"/>
              </a:buClr>
              <a:buSzPts val="1800"/>
              <a:buNone/>
              <a:defRPr sz="1800">
                <a:solidFill>
                  <a:srgbClr val="000000"/>
                </a:solidFill>
              </a:defRPr>
            </a:lvl8pPr>
            <a:lvl9pPr lvl="8" rtl="0" algn="ctr">
              <a:spcBef>
                <a:spcPts val="0"/>
              </a:spcBef>
              <a:spcAft>
                <a:spcPts val="0"/>
              </a:spcAft>
              <a:buClr>
                <a:srgbClr val="000000"/>
              </a:buClr>
              <a:buSzPts val="1800"/>
              <a:buNone/>
              <a:defRPr sz="1800">
                <a:solidFill>
                  <a:srgbClr val="000000"/>
                </a:solidFill>
              </a:defRPr>
            </a:lvl9pPr>
          </a:lstStyle>
          <a:p/>
        </p:txBody>
      </p:sp>
      <p:sp>
        <p:nvSpPr>
          <p:cNvPr id="355" name="Google Shape;355;p18"/>
          <p:cNvSpPr txBox="1"/>
          <p:nvPr>
            <p:ph idx="1" type="subTitle"/>
          </p:nvPr>
        </p:nvSpPr>
        <p:spPr>
          <a:xfrm>
            <a:off x="879139" y="1777397"/>
            <a:ext cx="1917300" cy="644700"/>
          </a:xfrm>
          <a:prstGeom prst="rect">
            <a:avLst/>
          </a:prstGeom>
        </p:spPr>
        <p:txBody>
          <a:bodyPr anchorCtr="0" anchor="b" bIns="91425" lIns="91425" spcFirstLastPara="1" rIns="91425" wrap="square" tIns="91425">
            <a:noAutofit/>
          </a:bodyPr>
          <a:lstStyle>
            <a:lvl1pPr lvl="0" rtl="0" algn="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56" name="Google Shape;356;p18"/>
          <p:cNvSpPr txBox="1"/>
          <p:nvPr>
            <p:ph idx="2" type="ctrTitle"/>
          </p:nvPr>
        </p:nvSpPr>
        <p:spPr>
          <a:xfrm>
            <a:off x="6345518" y="2299544"/>
            <a:ext cx="1881300" cy="6447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None/>
              <a:defRPr sz="1800">
                <a:solidFill>
                  <a:srgbClr val="000000"/>
                </a:solidFill>
              </a:defRPr>
            </a:lvl2pPr>
            <a:lvl3pPr lvl="2" rtl="0" algn="ctr">
              <a:spcBef>
                <a:spcPts val="0"/>
              </a:spcBef>
              <a:spcAft>
                <a:spcPts val="0"/>
              </a:spcAft>
              <a:buClr>
                <a:srgbClr val="000000"/>
              </a:buClr>
              <a:buSzPts val="1800"/>
              <a:buNone/>
              <a:defRPr sz="1800">
                <a:solidFill>
                  <a:srgbClr val="000000"/>
                </a:solidFill>
              </a:defRPr>
            </a:lvl3pPr>
            <a:lvl4pPr lvl="3" rtl="0" algn="ctr">
              <a:spcBef>
                <a:spcPts val="0"/>
              </a:spcBef>
              <a:spcAft>
                <a:spcPts val="0"/>
              </a:spcAft>
              <a:buClr>
                <a:srgbClr val="000000"/>
              </a:buClr>
              <a:buSzPts val="1800"/>
              <a:buNone/>
              <a:defRPr sz="1800">
                <a:solidFill>
                  <a:srgbClr val="000000"/>
                </a:solidFill>
              </a:defRPr>
            </a:lvl4pPr>
            <a:lvl5pPr lvl="4" rtl="0" algn="ctr">
              <a:spcBef>
                <a:spcPts val="0"/>
              </a:spcBef>
              <a:spcAft>
                <a:spcPts val="0"/>
              </a:spcAft>
              <a:buClr>
                <a:srgbClr val="000000"/>
              </a:buClr>
              <a:buSzPts val="1800"/>
              <a:buNone/>
              <a:defRPr sz="1800">
                <a:solidFill>
                  <a:srgbClr val="000000"/>
                </a:solidFill>
              </a:defRPr>
            </a:lvl5pPr>
            <a:lvl6pPr lvl="5" rtl="0" algn="ctr">
              <a:spcBef>
                <a:spcPts val="0"/>
              </a:spcBef>
              <a:spcAft>
                <a:spcPts val="0"/>
              </a:spcAft>
              <a:buClr>
                <a:srgbClr val="000000"/>
              </a:buClr>
              <a:buSzPts val="1800"/>
              <a:buNone/>
              <a:defRPr sz="1800">
                <a:solidFill>
                  <a:srgbClr val="000000"/>
                </a:solidFill>
              </a:defRPr>
            </a:lvl6pPr>
            <a:lvl7pPr lvl="6" rtl="0" algn="ctr">
              <a:spcBef>
                <a:spcPts val="0"/>
              </a:spcBef>
              <a:spcAft>
                <a:spcPts val="0"/>
              </a:spcAft>
              <a:buClr>
                <a:srgbClr val="000000"/>
              </a:buClr>
              <a:buSzPts val="1800"/>
              <a:buNone/>
              <a:defRPr sz="1800">
                <a:solidFill>
                  <a:srgbClr val="000000"/>
                </a:solidFill>
              </a:defRPr>
            </a:lvl7pPr>
            <a:lvl8pPr lvl="7" rtl="0" algn="ctr">
              <a:spcBef>
                <a:spcPts val="0"/>
              </a:spcBef>
              <a:spcAft>
                <a:spcPts val="0"/>
              </a:spcAft>
              <a:buClr>
                <a:srgbClr val="000000"/>
              </a:buClr>
              <a:buSzPts val="1800"/>
              <a:buNone/>
              <a:defRPr sz="1800">
                <a:solidFill>
                  <a:srgbClr val="000000"/>
                </a:solidFill>
              </a:defRPr>
            </a:lvl8pPr>
            <a:lvl9pPr lvl="8" rtl="0" algn="ctr">
              <a:spcBef>
                <a:spcPts val="0"/>
              </a:spcBef>
              <a:spcAft>
                <a:spcPts val="0"/>
              </a:spcAft>
              <a:buClr>
                <a:srgbClr val="000000"/>
              </a:buClr>
              <a:buSzPts val="1800"/>
              <a:buNone/>
              <a:defRPr sz="1800">
                <a:solidFill>
                  <a:srgbClr val="000000"/>
                </a:solidFill>
              </a:defRPr>
            </a:lvl9pPr>
          </a:lstStyle>
          <a:p/>
        </p:txBody>
      </p:sp>
      <p:sp>
        <p:nvSpPr>
          <p:cNvPr id="357" name="Google Shape;357;p18"/>
          <p:cNvSpPr txBox="1"/>
          <p:nvPr>
            <p:ph idx="3" type="subTitle"/>
          </p:nvPr>
        </p:nvSpPr>
        <p:spPr>
          <a:xfrm>
            <a:off x="6345518" y="1777397"/>
            <a:ext cx="1881300" cy="644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58" name="Google Shape;358;p18"/>
          <p:cNvSpPr txBox="1"/>
          <p:nvPr>
            <p:ph idx="4" type="ctrTitle"/>
          </p:nvPr>
        </p:nvSpPr>
        <p:spPr>
          <a:xfrm>
            <a:off x="915161" y="2861525"/>
            <a:ext cx="1881300" cy="644700"/>
          </a:xfrm>
          <a:prstGeom prst="rect">
            <a:avLst/>
          </a:prstGeom>
          <a:ln>
            <a:noFill/>
          </a:ln>
        </p:spPr>
        <p:txBody>
          <a:bodyPr anchorCtr="0" anchor="b" bIns="91425" lIns="91425" spcFirstLastPara="1" rIns="91425" wrap="square" tIns="91425">
            <a:noAutofit/>
          </a:bodyPr>
          <a:lstStyle>
            <a:lvl1pPr lvl="0" rtl="0" algn="r">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None/>
              <a:defRPr sz="1800">
                <a:solidFill>
                  <a:srgbClr val="000000"/>
                </a:solidFill>
              </a:defRPr>
            </a:lvl2pPr>
            <a:lvl3pPr lvl="2" rtl="0" algn="ctr">
              <a:spcBef>
                <a:spcPts val="0"/>
              </a:spcBef>
              <a:spcAft>
                <a:spcPts val="0"/>
              </a:spcAft>
              <a:buClr>
                <a:srgbClr val="000000"/>
              </a:buClr>
              <a:buSzPts val="1800"/>
              <a:buNone/>
              <a:defRPr sz="1800">
                <a:solidFill>
                  <a:srgbClr val="000000"/>
                </a:solidFill>
              </a:defRPr>
            </a:lvl3pPr>
            <a:lvl4pPr lvl="3" rtl="0" algn="ctr">
              <a:spcBef>
                <a:spcPts val="0"/>
              </a:spcBef>
              <a:spcAft>
                <a:spcPts val="0"/>
              </a:spcAft>
              <a:buClr>
                <a:srgbClr val="000000"/>
              </a:buClr>
              <a:buSzPts val="1800"/>
              <a:buNone/>
              <a:defRPr sz="1800">
                <a:solidFill>
                  <a:srgbClr val="000000"/>
                </a:solidFill>
              </a:defRPr>
            </a:lvl4pPr>
            <a:lvl5pPr lvl="4" rtl="0" algn="ctr">
              <a:spcBef>
                <a:spcPts val="0"/>
              </a:spcBef>
              <a:spcAft>
                <a:spcPts val="0"/>
              </a:spcAft>
              <a:buClr>
                <a:srgbClr val="000000"/>
              </a:buClr>
              <a:buSzPts val="1800"/>
              <a:buNone/>
              <a:defRPr sz="1800">
                <a:solidFill>
                  <a:srgbClr val="000000"/>
                </a:solidFill>
              </a:defRPr>
            </a:lvl5pPr>
            <a:lvl6pPr lvl="5" rtl="0" algn="ctr">
              <a:spcBef>
                <a:spcPts val="0"/>
              </a:spcBef>
              <a:spcAft>
                <a:spcPts val="0"/>
              </a:spcAft>
              <a:buClr>
                <a:srgbClr val="000000"/>
              </a:buClr>
              <a:buSzPts val="1800"/>
              <a:buNone/>
              <a:defRPr sz="1800">
                <a:solidFill>
                  <a:srgbClr val="000000"/>
                </a:solidFill>
              </a:defRPr>
            </a:lvl6pPr>
            <a:lvl7pPr lvl="6" rtl="0" algn="ctr">
              <a:spcBef>
                <a:spcPts val="0"/>
              </a:spcBef>
              <a:spcAft>
                <a:spcPts val="0"/>
              </a:spcAft>
              <a:buClr>
                <a:srgbClr val="000000"/>
              </a:buClr>
              <a:buSzPts val="1800"/>
              <a:buNone/>
              <a:defRPr sz="1800">
                <a:solidFill>
                  <a:srgbClr val="000000"/>
                </a:solidFill>
              </a:defRPr>
            </a:lvl7pPr>
            <a:lvl8pPr lvl="7" rtl="0" algn="ctr">
              <a:spcBef>
                <a:spcPts val="0"/>
              </a:spcBef>
              <a:spcAft>
                <a:spcPts val="0"/>
              </a:spcAft>
              <a:buClr>
                <a:srgbClr val="000000"/>
              </a:buClr>
              <a:buSzPts val="1800"/>
              <a:buNone/>
              <a:defRPr sz="1800">
                <a:solidFill>
                  <a:srgbClr val="000000"/>
                </a:solidFill>
              </a:defRPr>
            </a:lvl8pPr>
            <a:lvl9pPr lvl="8" rtl="0" algn="ctr">
              <a:spcBef>
                <a:spcPts val="0"/>
              </a:spcBef>
              <a:spcAft>
                <a:spcPts val="0"/>
              </a:spcAft>
              <a:buClr>
                <a:srgbClr val="000000"/>
              </a:buClr>
              <a:buSzPts val="1800"/>
              <a:buNone/>
              <a:defRPr sz="1800">
                <a:solidFill>
                  <a:srgbClr val="000000"/>
                </a:solidFill>
              </a:defRPr>
            </a:lvl9pPr>
          </a:lstStyle>
          <a:p/>
        </p:txBody>
      </p:sp>
      <p:sp>
        <p:nvSpPr>
          <p:cNvPr id="359" name="Google Shape;359;p18"/>
          <p:cNvSpPr txBox="1"/>
          <p:nvPr>
            <p:ph idx="5" type="subTitle"/>
          </p:nvPr>
        </p:nvSpPr>
        <p:spPr>
          <a:xfrm>
            <a:off x="915161" y="3353275"/>
            <a:ext cx="1881300" cy="644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60" name="Google Shape;360;p18"/>
          <p:cNvSpPr txBox="1"/>
          <p:nvPr>
            <p:ph idx="6" type="ctrTitle"/>
          </p:nvPr>
        </p:nvSpPr>
        <p:spPr>
          <a:xfrm>
            <a:off x="6345518" y="2861525"/>
            <a:ext cx="1881300" cy="6447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None/>
              <a:defRPr sz="1800">
                <a:solidFill>
                  <a:srgbClr val="000000"/>
                </a:solidFill>
              </a:defRPr>
            </a:lvl2pPr>
            <a:lvl3pPr lvl="2" rtl="0" algn="ctr">
              <a:spcBef>
                <a:spcPts val="0"/>
              </a:spcBef>
              <a:spcAft>
                <a:spcPts val="0"/>
              </a:spcAft>
              <a:buClr>
                <a:srgbClr val="000000"/>
              </a:buClr>
              <a:buSzPts val="1800"/>
              <a:buNone/>
              <a:defRPr sz="1800">
                <a:solidFill>
                  <a:srgbClr val="000000"/>
                </a:solidFill>
              </a:defRPr>
            </a:lvl3pPr>
            <a:lvl4pPr lvl="3" rtl="0" algn="ctr">
              <a:spcBef>
                <a:spcPts val="0"/>
              </a:spcBef>
              <a:spcAft>
                <a:spcPts val="0"/>
              </a:spcAft>
              <a:buClr>
                <a:srgbClr val="000000"/>
              </a:buClr>
              <a:buSzPts val="1800"/>
              <a:buNone/>
              <a:defRPr sz="1800">
                <a:solidFill>
                  <a:srgbClr val="000000"/>
                </a:solidFill>
              </a:defRPr>
            </a:lvl4pPr>
            <a:lvl5pPr lvl="4" rtl="0" algn="ctr">
              <a:spcBef>
                <a:spcPts val="0"/>
              </a:spcBef>
              <a:spcAft>
                <a:spcPts val="0"/>
              </a:spcAft>
              <a:buClr>
                <a:srgbClr val="000000"/>
              </a:buClr>
              <a:buSzPts val="1800"/>
              <a:buNone/>
              <a:defRPr sz="1800">
                <a:solidFill>
                  <a:srgbClr val="000000"/>
                </a:solidFill>
              </a:defRPr>
            </a:lvl5pPr>
            <a:lvl6pPr lvl="5" rtl="0" algn="ctr">
              <a:spcBef>
                <a:spcPts val="0"/>
              </a:spcBef>
              <a:spcAft>
                <a:spcPts val="0"/>
              </a:spcAft>
              <a:buClr>
                <a:srgbClr val="000000"/>
              </a:buClr>
              <a:buSzPts val="1800"/>
              <a:buNone/>
              <a:defRPr sz="1800">
                <a:solidFill>
                  <a:srgbClr val="000000"/>
                </a:solidFill>
              </a:defRPr>
            </a:lvl6pPr>
            <a:lvl7pPr lvl="6" rtl="0" algn="ctr">
              <a:spcBef>
                <a:spcPts val="0"/>
              </a:spcBef>
              <a:spcAft>
                <a:spcPts val="0"/>
              </a:spcAft>
              <a:buClr>
                <a:srgbClr val="000000"/>
              </a:buClr>
              <a:buSzPts val="1800"/>
              <a:buNone/>
              <a:defRPr sz="1800">
                <a:solidFill>
                  <a:srgbClr val="000000"/>
                </a:solidFill>
              </a:defRPr>
            </a:lvl7pPr>
            <a:lvl8pPr lvl="7" rtl="0" algn="ctr">
              <a:spcBef>
                <a:spcPts val="0"/>
              </a:spcBef>
              <a:spcAft>
                <a:spcPts val="0"/>
              </a:spcAft>
              <a:buClr>
                <a:srgbClr val="000000"/>
              </a:buClr>
              <a:buSzPts val="1800"/>
              <a:buNone/>
              <a:defRPr sz="1800">
                <a:solidFill>
                  <a:srgbClr val="000000"/>
                </a:solidFill>
              </a:defRPr>
            </a:lvl8pPr>
            <a:lvl9pPr lvl="8" rtl="0" algn="ctr">
              <a:spcBef>
                <a:spcPts val="0"/>
              </a:spcBef>
              <a:spcAft>
                <a:spcPts val="0"/>
              </a:spcAft>
              <a:buClr>
                <a:srgbClr val="000000"/>
              </a:buClr>
              <a:buSzPts val="1800"/>
              <a:buNone/>
              <a:defRPr sz="1800">
                <a:solidFill>
                  <a:srgbClr val="000000"/>
                </a:solidFill>
              </a:defRPr>
            </a:lvl9pPr>
          </a:lstStyle>
          <a:p/>
        </p:txBody>
      </p:sp>
      <p:sp>
        <p:nvSpPr>
          <p:cNvPr id="361" name="Google Shape;361;p18"/>
          <p:cNvSpPr txBox="1"/>
          <p:nvPr>
            <p:ph idx="7" type="subTitle"/>
          </p:nvPr>
        </p:nvSpPr>
        <p:spPr>
          <a:xfrm>
            <a:off x="6345518" y="3353275"/>
            <a:ext cx="1656600" cy="644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62" name="Google Shape;362;p18"/>
          <p:cNvSpPr txBox="1"/>
          <p:nvPr>
            <p:ph idx="8"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363" name="Google Shape;363;p18"/>
          <p:cNvSpPr/>
          <p:nvPr/>
        </p:nvSpPr>
        <p:spPr>
          <a:xfrm>
            <a:off x="7647375" y="94960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18"/>
          <p:cNvSpPr/>
          <p:nvPr/>
        </p:nvSpPr>
        <p:spPr>
          <a:xfrm>
            <a:off x="8985850" y="4116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18"/>
          <p:cNvSpPr/>
          <p:nvPr/>
        </p:nvSpPr>
        <p:spPr>
          <a:xfrm>
            <a:off x="8359450" y="5558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18"/>
          <p:cNvSpPr/>
          <p:nvPr/>
        </p:nvSpPr>
        <p:spPr>
          <a:xfrm>
            <a:off x="9122100" y="7342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18"/>
          <p:cNvSpPr/>
          <p:nvPr/>
        </p:nvSpPr>
        <p:spPr>
          <a:xfrm>
            <a:off x="8798600" y="108865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18"/>
          <p:cNvSpPr/>
          <p:nvPr/>
        </p:nvSpPr>
        <p:spPr>
          <a:xfrm>
            <a:off x="6099342" y="-150600"/>
            <a:ext cx="96045" cy="95462"/>
          </a:xfrm>
          <a:custGeom>
            <a:rect b="b" l="l" r="r" t="t"/>
            <a:pathLst>
              <a:path extrusionOk="0" h="3109" w="3128">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18"/>
          <p:cNvSpPr/>
          <p:nvPr/>
        </p:nvSpPr>
        <p:spPr>
          <a:xfrm>
            <a:off x="6702523" y="444536"/>
            <a:ext cx="95493" cy="95462"/>
          </a:xfrm>
          <a:custGeom>
            <a:rect b="b" l="l" r="r" t="t"/>
            <a:pathLst>
              <a:path extrusionOk="0" h="3109" w="311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18"/>
          <p:cNvSpPr/>
          <p:nvPr/>
        </p:nvSpPr>
        <p:spPr>
          <a:xfrm>
            <a:off x="5904975" y="143222"/>
            <a:ext cx="82259" cy="82259"/>
          </a:xfrm>
          <a:custGeom>
            <a:rect b="b" l="l" r="r" t="t"/>
            <a:pathLst>
              <a:path extrusionOk="0" h="2679" w="2679">
                <a:moveTo>
                  <a:pt x="1" y="1"/>
                </a:moveTo>
                <a:lnTo>
                  <a:pt x="1" y="2679"/>
                </a:lnTo>
                <a:lnTo>
                  <a:pt x="2679" y="2679"/>
                </a:lnTo>
                <a:lnTo>
                  <a:pt x="2679"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18"/>
          <p:cNvSpPr/>
          <p:nvPr/>
        </p:nvSpPr>
        <p:spPr>
          <a:xfrm>
            <a:off x="303600" y="440172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18"/>
          <p:cNvSpPr/>
          <p:nvPr/>
        </p:nvSpPr>
        <p:spPr>
          <a:xfrm>
            <a:off x="816650" y="4612675"/>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
    <p:spTree>
      <p:nvGrpSpPr>
        <p:cNvPr id="373" name="Shape 373"/>
        <p:cNvGrpSpPr/>
        <p:nvPr/>
      </p:nvGrpSpPr>
      <p:grpSpPr>
        <a:xfrm>
          <a:off x="0" y="0"/>
          <a:ext cx="0" cy="0"/>
          <a:chOff x="0" y="0"/>
          <a:chExt cx="0" cy="0"/>
        </a:xfrm>
      </p:grpSpPr>
      <p:sp>
        <p:nvSpPr>
          <p:cNvPr id="374" name="Google Shape;374;p19"/>
          <p:cNvSpPr txBox="1"/>
          <p:nvPr>
            <p:ph type="title"/>
          </p:nvPr>
        </p:nvSpPr>
        <p:spPr>
          <a:xfrm>
            <a:off x="2471150" y="1830075"/>
            <a:ext cx="3823200" cy="1121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7200">
                <a:solidFill>
                  <a:schemeClr val="lt1"/>
                </a:solidFill>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75" name="Google Shape;375;p19"/>
          <p:cNvSpPr txBox="1"/>
          <p:nvPr>
            <p:ph idx="1" type="subTitle"/>
          </p:nvPr>
        </p:nvSpPr>
        <p:spPr>
          <a:xfrm>
            <a:off x="2902550" y="540000"/>
            <a:ext cx="2960400" cy="1353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14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76" name="Google Shape;376;p19"/>
          <p:cNvSpPr txBox="1"/>
          <p:nvPr/>
        </p:nvSpPr>
        <p:spPr>
          <a:xfrm>
            <a:off x="2289500" y="3592806"/>
            <a:ext cx="4186500" cy="9315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300"/>
              </a:spcBef>
              <a:spcAft>
                <a:spcPts val="0"/>
              </a:spcAft>
              <a:buNone/>
            </a:pPr>
            <a:r>
              <a:rPr lang="en" sz="1000">
                <a:solidFill>
                  <a:schemeClr val="lt1"/>
                </a:solidFill>
                <a:latin typeface="Maven Pro"/>
                <a:ea typeface="Maven Pro"/>
                <a:cs typeface="Maven Pro"/>
                <a:sym typeface="Maven Pro"/>
              </a:rPr>
              <a:t>CREDITS: This presentation template was created by </a:t>
            </a:r>
            <a:r>
              <a:rPr lang="en" sz="1000">
                <a:solidFill>
                  <a:schemeClr val="accent1"/>
                </a:solidFill>
                <a:uFill>
                  <a:noFill/>
                </a:uFill>
                <a:latin typeface="Maven Pro"/>
                <a:ea typeface="Maven Pro"/>
                <a:cs typeface="Maven Pro"/>
                <a:sym typeface="Maven Pro"/>
                <a:hlinkClick r:id="rId2">
                  <a:extLst>
                    <a:ext uri="{A12FA001-AC4F-418D-AE19-62706E023703}">
                      <ahyp:hlinkClr val="tx"/>
                    </a:ext>
                  </a:extLst>
                </a:hlinkClick>
              </a:rPr>
              <a:t>Slidesgo</a:t>
            </a:r>
            <a:r>
              <a:rPr lang="en" sz="1000">
                <a:solidFill>
                  <a:schemeClr val="lt1"/>
                </a:solidFill>
                <a:latin typeface="Maven Pro"/>
                <a:ea typeface="Maven Pro"/>
                <a:cs typeface="Maven Pro"/>
                <a:sym typeface="Maven Pro"/>
              </a:rPr>
              <a:t>, including icons by </a:t>
            </a:r>
            <a:r>
              <a:rPr lang="en" sz="1000">
                <a:solidFill>
                  <a:schemeClr val="accent2"/>
                </a:solidFill>
                <a:uFill>
                  <a:noFill/>
                </a:uFill>
                <a:latin typeface="Maven Pro"/>
                <a:ea typeface="Maven Pro"/>
                <a:cs typeface="Maven Pro"/>
                <a:sym typeface="Maven Pro"/>
                <a:hlinkClick r:id="rId3">
                  <a:extLst>
                    <a:ext uri="{A12FA001-AC4F-418D-AE19-62706E023703}">
                      <ahyp:hlinkClr val="tx"/>
                    </a:ext>
                  </a:extLst>
                </a:hlinkClick>
              </a:rPr>
              <a:t>Flaticon</a:t>
            </a:r>
            <a:r>
              <a:rPr lang="en" sz="1000">
                <a:solidFill>
                  <a:schemeClr val="lt1"/>
                </a:solidFill>
                <a:latin typeface="Maven Pro"/>
                <a:ea typeface="Maven Pro"/>
                <a:cs typeface="Maven Pro"/>
                <a:sym typeface="Maven Pro"/>
              </a:rPr>
              <a:t>, and infographics &amp; images by </a:t>
            </a:r>
            <a:r>
              <a:rPr lang="en" sz="1000">
                <a:solidFill>
                  <a:schemeClr val="accent3"/>
                </a:solidFill>
                <a:uFill>
                  <a:noFill/>
                </a:uFill>
                <a:latin typeface="Maven Pro"/>
                <a:ea typeface="Maven Pro"/>
                <a:cs typeface="Maven Pro"/>
                <a:sym typeface="Maven Pro"/>
                <a:hlinkClick r:id="rId4">
                  <a:extLst>
                    <a:ext uri="{A12FA001-AC4F-418D-AE19-62706E023703}">
                      <ahyp:hlinkClr val="tx"/>
                    </a:ext>
                  </a:extLst>
                </a:hlinkClick>
              </a:rPr>
              <a:t>Freepik</a:t>
            </a:r>
            <a:endParaRPr sz="1000">
              <a:solidFill>
                <a:schemeClr val="accent3"/>
              </a:solidFill>
              <a:latin typeface="Maven Pro"/>
              <a:ea typeface="Maven Pro"/>
              <a:cs typeface="Maven Pro"/>
              <a:sym typeface="Maven Pro"/>
            </a:endParaRPr>
          </a:p>
        </p:txBody>
      </p:sp>
      <p:sp>
        <p:nvSpPr>
          <p:cNvPr id="377" name="Google Shape;377;p19"/>
          <p:cNvSpPr/>
          <p:nvPr/>
        </p:nvSpPr>
        <p:spPr>
          <a:xfrm>
            <a:off x="858247" y="1380669"/>
            <a:ext cx="130760" cy="131015"/>
          </a:xfrm>
          <a:custGeom>
            <a:rect b="b" l="l" r="r" t="t"/>
            <a:pathLst>
              <a:path extrusionOk="0" h="4634" w="4625">
                <a:moveTo>
                  <a:pt x="1" y="0"/>
                </a:moveTo>
                <a:lnTo>
                  <a:pt x="1" y="4633"/>
                </a:lnTo>
                <a:lnTo>
                  <a:pt x="4625" y="4633"/>
                </a:lnTo>
                <a:lnTo>
                  <a:pt x="4625"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19"/>
          <p:cNvSpPr/>
          <p:nvPr/>
        </p:nvSpPr>
        <p:spPr>
          <a:xfrm>
            <a:off x="1802448" y="4340187"/>
            <a:ext cx="131015" cy="131015"/>
          </a:xfrm>
          <a:custGeom>
            <a:rect b="b" l="l" r="r" t="t"/>
            <a:pathLst>
              <a:path extrusionOk="0" h="4634" w="4634">
                <a:moveTo>
                  <a:pt x="1" y="0"/>
                </a:moveTo>
                <a:lnTo>
                  <a:pt x="1" y="4633"/>
                </a:lnTo>
                <a:lnTo>
                  <a:pt x="4634" y="4633"/>
                </a:lnTo>
                <a:lnTo>
                  <a:pt x="4634"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19"/>
          <p:cNvSpPr/>
          <p:nvPr/>
        </p:nvSpPr>
        <p:spPr>
          <a:xfrm>
            <a:off x="7196621" y="809541"/>
            <a:ext cx="131015" cy="131015"/>
          </a:xfrm>
          <a:custGeom>
            <a:rect b="b" l="l" r="r" t="t"/>
            <a:pathLst>
              <a:path extrusionOk="0" h="4634" w="4634">
                <a:moveTo>
                  <a:pt x="0" y="1"/>
                </a:moveTo>
                <a:lnTo>
                  <a:pt x="0" y="4634"/>
                </a:lnTo>
                <a:lnTo>
                  <a:pt x="4633" y="4634"/>
                </a:lnTo>
                <a:lnTo>
                  <a:pt x="4633"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19"/>
          <p:cNvSpPr/>
          <p:nvPr/>
        </p:nvSpPr>
        <p:spPr>
          <a:xfrm>
            <a:off x="7826485" y="4005523"/>
            <a:ext cx="105796" cy="106050"/>
          </a:xfrm>
          <a:custGeom>
            <a:rect b="b" l="l" r="r" t="t"/>
            <a:pathLst>
              <a:path extrusionOk="0" fill="none" h="3751" w="3742">
                <a:moveTo>
                  <a:pt x="1" y="0"/>
                </a:moveTo>
                <a:lnTo>
                  <a:pt x="3742" y="0"/>
                </a:lnTo>
                <a:lnTo>
                  <a:pt x="3742" y="3750"/>
                </a:lnTo>
                <a:lnTo>
                  <a:pt x="1" y="3750"/>
                </a:lnTo>
                <a:close/>
              </a:path>
            </a:pathLst>
          </a:custGeom>
          <a:noFill/>
          <a:ln cap="flat" cmpd="sng" w="29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19"/>
          <p:cNvSpPr/>
          <p:nvPr/>
        </p:nvSpPr>
        <p:spPr>
          <a:xfrm>
            <a:off x="6669747" y="3108456"/>
            <a:ext cx="62397" cy="62397"/>
          </a:xfrm>
          <a:custGeom>
            <a:rect b="b" l="l" r="r" t="t"/>
            <a:pathLst>
              <a:path extrusionOk="0" fill="none" h="2207" w="2207">
                <a:moveTo>
                  <a:pt x="0" y="1"/>
                </a:moveTo>
                <a:lnTo>
                  <a:pt x="2206" y="1"/>
                </a:lnTo>
                <a:lnTo>
                  <a:pt x="2206" y="2207"/>
                </a:lnTo>
                <a:lnTo>
                  <a:pt x="0" y="2207"/>
                </a:lnTo>
                <a:close/>
              </a:path>
            </a:pathLst>
          </a:custGeom>
          <a:noFill/>
          <a:ln cap="flat" cmpd="sng" w="13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19"/>
          <p:cNvSpPr/>
          <p:nvPr/>
        </p:nvSpPr>
        <p:spPr>
          <a:xfrm>
            <a:off x="2127273" y="2530788"/>
            <a:ext cx="112298" cy="112553"/>
          </a:xfrm>
          <a:custGeom>
            <a:rect b="b" l="l" r="r" t="t"/>
            <a:pathLst>
              <a:path extrusionOk="0" fill="none" h="3981" w="3972">
                <a:moveTo>
                  <a:pt x="1" y="1"/>
                </a:moveTo>
                <a:lnTo>
                  <a:pt x="3972" y="1"/>
                </a:lnTo>
                <a:lnTo>
                  <a:pt x="3972" y="3981"/>
                </a:lnTo>
                <a:lnTo>
                  <a:pt x="1" y="3981"/>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19"/>
          <p:cNvSpPr/>
          <p:nvPr/>
        </p:nvSpPr>
        <p:spPr>
          <a:xfrm>
            <a:off x="7418926" y="3240515"/>
            <a:ext cx="112298" cy="112553"/>
          </a:xfrm>
          <a:custGeom>
            <a:rect b="b" l="l" r="r" t="t"/>
            <a:pathLst>
              <a:path extrusionOk="0" h="3981" w="3972">
                <a:moveTo>
                  <a:pt x="0" y="1"/>
                </a:moveTo>
                <a:lnTo>
                  <a:pt x="0" y="3981"/>
                </a:lnTo>
                <a:lnTo>
                  <a:pt x="3972" y="3981"/>
                </a:lnTo>
                <a:lnTo>
                  <a:pt x="397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19"/>
          <p:cNvSpPr/>
          <p:nvPr/>
        </p:nvSpPr>
        <p:spPr>
          <a:xfrm>
            <a:off x="7751274" y="1218584"/>
            <a:ext cx="86853" cy="86825"/>
          </a:xfrm>
          <a:custGeom>
            <a:rect b="b" l="l" r="r" t="t"/>
            <a:pathLst>
              <a:path extrusionOk="0" h="3071" w="3072">
                <a:moveTo>
                  <a:pt x="1" y="0"/>
                </a:moveTo>
                <a:lnTo>
                  <a:pt x="1" y="3070"/>
                </a:lnTo>
                <a:lnTo>
                  <a:pt x="3071" y="3070"/>
                </a:lnTo>
                <a:lnTo>
                  <a:pt x="3071"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85" name="Google Shape;385;p19"/>
          <p:cNvGrpSpPr/>
          <p:nvPr/>
        </p:nvGrpSpPr>
        <p:grpSpPr>
          <a:xfrm>
            <a:off x="6669747" y="-389684"/>
            <a:ext cx="143766" cy="2106420"/>
            <a:chOff x="6780548" y="337714"/>
            <a:chExt cx="133252" cy="1952377"/>
          </a:xfrm>
        </p:grpSpPr>
        <p:sp>
          <p:nvSpPr>
            <p:cNvPr id="386" name="Google Shape;386;p19"/>
            <p:cNvSpPr/>
            <p:nvPr/>
          </p:nvSpPr>
          <p:spPr>
            <a:xfrm>
              <a:off x="6780548" y="2156839"/>
              <a:ext cx="133252" cy="133252"/>
            </a:xfrm>
            <a:custGeom>
              <a:rect b="b" l="l" r="r" t="t"/>
              <a:pathLst>
                <a:path extrusionOk="0" fill="none" h="5085" w="5085">
                  <a:moveTo>
                    <a:pt x="1" y="1"/>
                  </a:moveTo>
                  <a:lnTo>
                    <a:pt x="5084" y="1"/>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19"/>
            <p:cNvSpPr/>
            <p:nvPr/>
          </p:nvSpPr>
          <p:spPr>
            <a:xfrm>
              <a:off x="6842943" y="337714"/>
              <a:ext cx="8464" cy="1695359"/>
            </a:xfrm>
            <a:custGeom>
              <a:rect b="b" l="l" r="r" t="t"/>
              <a:pathLst>
                <a:path extrusionOk="0" h="64696" w="323">
                  <a:moveTo>
                    <a:pt x="157" y="0"/>
                  </a:moveTo>
                  <a:lnTo>
                    <a:pt x="1" y="64695"/>
                  </a:lnTo>
                  <a:lnTo>
                    <a:pt x="322" y="64695"/>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8" name="Google Shape;388;p19"/>
          <p:cNvGrpSpPr/>
          <p:nvPr/>
        </p:nvGrpSpPr>
        <p:grpSpPr>
          <a:xfrm>
            <a:off x="1510029" y="507749"/>
            <a:ext cx="203534" cy="2663107"/>
            <a:chOff x="250617" y="2402301"/>
            <a:chExt cx="188650" cy="2468354"/>
          </a:xfrm>
        </p:grpSpPr>
        <p:sp>
          <p:nvSpPr>
            <p:cNvPr id="389" name="Google Shape;389;p19"/>
            <p:cNvSpPr/>
            <p:nvPr/>
          </p:nvSpPr>
          <p:spPr>
            <a:xfrm>
              <a:off x="250617" y="4681770"/>
              <a:ext cx="188650" cy="188886"/>
            </a:xfrm>
            <a:custGeom>
              <a:rect b="b" l="l" r="r" t="t"/>
              <a:pathLst>
                <a:path extrusionOk="0" fill="none" h="7208" w="7199">
                  <a:moveTo>
                    <a:pt x="0" y="1"/>
                  </a:moveTo>
                  <a:lnTo>
                    <a:pt x="7198" y="1"/>
                  </a:lnTo>
                  <a:lnTo>
                    <a:pt x="7198" y="7207"/>
                  </a:lnTo>
                  <a:lnTo>
                    <a:pt x="0" y="7207"/>
                  </a:lnTo>
                  <a:close/>
                </a:path>
              </a:pathLst>
            </a:custGeom>
            <a:noFill/>
            <a:ln cap="flat" cmpd="sng" w="5750">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19"/>
            <p:cNvSpPr/>
            <p:nvPr/>
          </p:nvSpPr>
          <p:spPr>
            <a:xfrm>
              <a:off x="278316" y="4166291"/>
              <a:ext cx="133226" cy="133226"/>
            </a:xfrm>
            <a:custGeom>
              <a:rect b="b" l="l" r="r" t="t"/>
              <a:pathLst>
                <a:path extrusionOk="0" fill="none" h="5084" w="5084">
                  <a:moveTo>
                    <a:pt x="1" y="0"/>
                  </a:moveTo>
                  <a:lnTo>
                    <a:pt x="5084" y="0"/>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19"/>
            <p:cNvSpPr/>
            <p:nvPr/>
          </p:nvSpPr>
          <p:spPr>
            <a:xfrm>
              <a:off x="304573" y="3689098"/>
              <a:ext cx="80476" cy="80476"/>
            </a:xfrm>
            <a:custGeom>
              <a:rect b="b" l="l" r="r" t="t"/>
              <a:pathLst>
                <a:path extrusionOk="0" fill="none" h="3071" w="3071">
                  <a:moveTo>
                    <a:pt x="1" y="0"/>
                  </a:moveTo>
                  <a:lnTo>
                    <a:pt x="3071" y="0"/>
                  </a:lnTo>
                  <a:lnTo>
                    <a:pt x="3071" y="3071"/>
                  </a:lnTo>
                  <a:lnTo>
                    <a:pt x="1" y="3071"/>
                  </a:lnTo>
                  <a:close/>
                </a:path>
              </a:pathLst>
            </a:custGeom>
            <a:noFill/>
            <a:ln cap="flat" cmpd="sng" w="2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19"/>
            <p:cNvSpPr/>
            <p:nvPr/>
          </p:nvSpPr>
          <p:spPr>
            <a:xfrm>
              <a:off x="340710" y="2402301"/>
              <a:ext cx="8464" cy="1011487"/>
            </a:xfrm>
            <a:custGeom>
              <a:rect b="b" l="l" r="r" t="t"/>
              <a:pathLst>
                <a:path extrusionOk="0" h="38599" w="323">
                  <a:moveTo>
                    <a:pt x="157" y="1"/>
                  </a:moveTo>
                  <a:lnTo>
                    <a:pt x="0" y="38599"/>
                  </a:lnTo>
                  <a:lnTo>
                    <a:pt x="322" y="38599"/>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3" name="Google Shape;393;p19"/>
          <p:cNvGrpSpPr/>
          <p:nvPr/>
        </p:nvGrpSpPr>
        <p:grpSpPr>
          <a:xfrm>
            <a:off x="385355" y="1380671"/>
            <a:ext cx="199237" cy="2828935"/>
            <a:chOff x="1608717" y="1280046"/>
            <a:chExt cx="199237" cy="2828935"/>
          </a:xfrm>
        </p:grpSpPr>
        <p:sp>
          <p:nvSpPr>
            <p:cNvPr id="394" name="Google Shape;394;p19"/>
            <p:cNvSpPr/>
            <p:nvPr/>
          </p:nvSpPr>
          <p:spPr>
            <a:xfrm>
              <a:off x="1608717" y="3909744"/>
              <a:ext cx="199237" cy="199237"/>
            </a:xfrm>
            <a:custGeom>
              <a:rect b="b" l="l" r="r" t="t"/>
              <a:pathLst>
                <a:path extrusionOk="0" h="7603" w="7603">
                  <a:moveTo>
                    <a:pt x="0" y="1"/>
                  </a:moveTo>
                  <a:lnTo>
                    <a:pt x="0" y="7602"/>
                  </a:lnTo>
                  <a:lnTo>
                    <a:pt x="7602" y="7602"/>
                  </a:lnTo>
                  <a:lnTo>
                    <a:pt x="760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19"/>
            <p:cNvSpPr/>
            <p:nvPr/>
          </p:nvSpPr>
          <p:spPr>
            <a:xfrm>
              <a:off x="1656175" y="3269477"/>
              <a:ext cx="104086" cy="104086"/>
            </a:xfrm>
            <a:custGeom>
              <a:rect b="b" l="l" r="r" t="t"/>
              <a:pathLst>
                <a:path extrusionOk="0" h="3972" w="3972">
                  <a:moveTo>
                    <a:pt x="0" y="1"/>
                  </a:moveTo>
                  <a:lnTo>
                    <a:pt x="0" y="3972"/>
                  </a:lnTo>
                  <a:lnTo>
                    <a:pt x="3971" y="3972"/>
                  </a:lnTo>
                  <a:lnTo>
                    <a:pt x="3971"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19"/>
            <p:cNvSpPr/>
            <p:nvPr/>
          </p:nvSpPr>
          <p:spPr>
            <a:xfrm>
              <a:off x="1704104" y="1280046"/>
              <a:ext cx="8464" cy="1794099"/>
            </a:xfrm>
            <a:custGeom>
              <a:rect b="b" l="l" r="r" t="t"/>
              <a:pathLst>
                <a:path extrusionOk="0" h="68464" w="323">
                  <a:moveTo>
                    <a:pt x="157" y="0"/>
                  </a:moveTo>
                  <a:lnTo>
                    <a:pt x="0" y="68464"/>
                  </a:lnTo>
                  <a:lnTo>
                    <a:pt x="322" y="68464"/>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7" name="Google Shape;397;p19"/>
          <p:cNvSpPr/>
          <p:nvPr/>
        </p:nvSpPr>
        <p:spPr>
          <a:xfrm>
            <a:off x="1050592" y="3209646"/>
            <a:ext cx="9132" cy="2718457"/>
          </a:xfrm>
          <a:custGeom>
            <a:rect b="b" l="l" r="r" t="t"/>
            <a:pathLst>
              <a:path extrusionOk="0" h="96152" w="323">
                <a:moveTo>
                  <a:pt x="166" y="1"/>
                </a:moveTo>
                <a:lnTo>
                  <a:pt x="1" y="96151"/>
                </a:lnTo>
                <a:lnTo>
                  <a:pt x="322" y="96151"/>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19"/>
          <p:cNvSpPr/>
          <p:nvPr/>
        </p:nvSpPr>
        <p:spPr>
          <a:xfrm>
            <a:off x="7090326" y="2590809"/>
            <a:ext cx="9132" cy="1822361"/>
          </a:xfrm>
          <a:custGeom>
            <a:rect b="b" l="l" r="r" t="t"/>
            <a:pathLst>
              <a:path extrusionOk="0" h="64457" w="323">
                <a:moveTo>
                  <a:pt x="157" y="1"/>
                </a:moveTo>
                <a:lnTo>
                  <a:pt x="0" y="64456"/>
                </a:lnTo>
                <a:lnTo>
                  <a:pt x="322" y="64456"/>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9" name="Google Shape;399;p19"/>
          <p:cNvGrpSpPr/>
          <p:nvPr/>
        </p:nvGrpSpPr>
        <p:grpSpPr>
          <a:xfrm>
            <a:off x="989005" y="-389666"/>
            <a:ext cx="62143" cy="897428"/>
            <a:chOff x="2038689" y="173907"/>
            <a:chExt cx="57599" cy="831799"/>
          </a:xfrm>
        </p:grpSpPr>
        <p:sp>
          <p:nvSpPr>
            <p:cNvPr id="400" name="Google Shape;400;p19"/>
            <p:cNvSpPr/>
            <p:nvPr/>
          </p:nvSpPr>
          <p:spPr>
            <a:xfrm>
              <a:off x="2038689" y="947872"/>
              <a:ext cx="57599" cy="57834"/>
            </a:xfrm>
            <a:custGeom>
              <a:rect b="b" l="l" r="r" t="t"/>
              <a:pathLst>
                <a:path extrusionOk="0" fill="none" h="2207" w="2198">
                  <a:moveTo>
                    <a:pt x="1" y="0"/>
                  </a:moveTo>
                  <a:lnTo>
                    <a:pt x="2197" y="0"/>
                  </a:lnTo>
                  <a:lnTo>
                    <a:pt x="2197" y="2206"/>
                  </a:lnTo>
                  <a:lnTo>
                    <a:pt x="1" y="2206"/>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19"/>
            <p:cNvSpPr/>
            <p:nvPr/>
          </p:nvSpPr>
          <p:spPr>
            <a:xfrm>
              <a:off x="2063269" y="173907"/>
              <a:ext cx="8438" cy="692074"/>
            </a:xfrm>
            <a:custGeom>
              <a:rect b="b" l="l" r="r" t="t"/>
              <a:pathLst>
                <a:path extrusionOk="0" h="26410" w="322">
                  <a:moveTo>
                    <a:pt x="166" y="1"/>
                  </a:moveTo>
                  <a:lnTo>
                    <a:pt x="0" y="26410"/>
                  </a:lnTo>
                  <a:lnTo>
                    <a:pt x="322" y="26410"/>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2" name="Google Shape;402;p19"/>
          <p:cNvGrpSpPr/>
          <p:nvPr/>
        </p:nvGrpSpPr>
        <p:grpSpPr>
          <a:xfrm>
            <a:off x="8568723" y="2184809"/>
            <a:ext cx="214702" cy="2308597"/>
            <a:chOff x="8008096" y="2108910"/>
            <a:chExt cx="199001" cy="2139769"/>
          </a:xfrm>
        </p:grpSpPr>
        <p:sp>
          <p:nvSpPr>
            <p:cNvPr id="403" name="Google Shape;403;p19"/>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19"/>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5" name="Google Shape;405;p19"/>
          <p:cNvSpPr/>
          <p:nvPr/>
        </p:nvSpPr>
        <p:spPr>
          <a:xfrm>
            <a:off x="6423211" y="3192659"/>
            <a:ext cx="86853" cy="86825"/>
          </a:xfrm>
          <a:custGeom>
            <a:rect b="b" l="l" r="r" t="t"/>
            <a:pathLst>
              <a:path extrusionOk="0" h="3071" w="3072">
                <a:moveTo>
                  <a:pt x="1" y="0"/>
                </a:moveTo>
                <a:lnTo>
                  <a:pt x="1" y="3070"/>
                </a:lnTo>
                <a:lnTo>
                  <a:pt x="3071" y="3070"/>
                </a:lnTo>
                <a:lnTo>
                  <a:pt x="3071"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06" name="Google Shape;406;p19"/>
          <p:cNvGrpSpPr/>
          <p:nvPr/>
        </p:nvGrpSpPr>
        <p:grpSpPr>
          <a:xfrm>
            <a:off x="8221223" y="9"/>
            <a:ext cx="214702" cy="2308597"/>
            <a:chOff x="8008096" y="2108910"/>
            <a:chExt cx="199001" cy="2139769"/>
          </a:xfrm>
        </p:grpSpPr>
        <p:sp>
          <p:nvSpPr>
            <p:cNvPr id="407" name="Google Shape;407;p19"/>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19"/>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list">
  <p:cSld name="CUSTOM_4">
    <p:spTree>
      <p:nvGrpSpPr>
        <p:cNvPr id="409" name="Shape 409"/>
        <p:cNvGrpSpPr/>
        <p:nvPr/>
      </p:nvGrpSpPr>
      <p:grpSpPr>
        <a:xfrm>
          <a:off x="0" y="0"/>
          <a:ext cx="0" cy="0"/>
          <a:chOff x="0" y="0"/>
          <a:chExt cx="0" cy="0"/>
        </a:xfrm>
      </p:grpSpPr>
      <p:sp>
        <p:nvSpPr>
          <p:cNvPr id="410" name="Google Shape;410;p20"/>
          <p:cNvSpPr txBox="1"/>
          <p:nvPr>
            <p:ph idx="1" type="body"/>
          </p:nvPr>
        </p:nvSpPr>
        <p:spPr>
          <a:xfrm>
            <a:off x="597375" y="1063525"/>
            <a:ext cx="3908700" cy="3786900"/>
          </a:xfrm>
          <a:prstGeom prst="rect">
            <a:avLst/>
          </a:prstGeom>
        </p:spPr>
        <p:txBody>
          <a:bodyPr anchorCtr="0" anchor="t" bIns="91425" lIns="91425" spcFirstLastPara="1" rIns="91425" wrap="square" tIns="91425">
            <a:noAutofit/>
          </a:bodyPr>
          <a:lstStyle>
            <a:lvl1pPr indent="-292100" lvl="0" marL="457200" rtl="0">
              <a:lnSpc>
                <a:spcPct val="100000"/>
              </a:lnSpc>
              <a:spcBef>
                <a:spcPts val="0"/>
              </a:spcBef>
              <a:spcAft>
                <a:spcPts val="0"/>
              </a:spcAft>
              <a:buSzPts val="1000"/>
              <a:buFont typeface="Livvic Light"/>
              <a:buChar char="●"/>
              <a:defRPr sz="1200"/>
            </a:lvl1pPr>
            <a:lvl2pPr indent="-292100" lvl="1" marL="914400" rtl="0">
              <a:spcBef>
                <a:spcPts val="1600"/>
              </a:spcBef>
              <a:spcAft>
                <a:spcPts val="0"/>
              </a:spcAft>
              <a:buSzPts val="1000"/>
              <a:buFont typeface="Nunito Light"/>
              <a:buChar char="○"/>
              <a:defRPr/>
            </a:lvl2pPr>
            <a:lvl3pPr indent="-292100" lvl="2" marL="1371600" rtl="0">
              <a:spcBef>
                <a:spcPts val="1600"/>
              </a:spcBef>
              <a:spcAft>
                <a:spcPts val="0"/>
              </a:spcAft>
              <a:buSzPts val="1000"/>
              <a:buFont typeface="Nunito Light"/>
              <a:buChar char="■"/>
              <a:defRPr/>
            </a:lvl3pPr>
            <a:lvl4pPr indent="-292100" lvl="3" marL="1828800" rtl="0">
              <a:spcBef>
                <a:spcPts val="1600"/>
              </a:spcBef>
              <a:spcAft>
                <a:spcPts val="0"/>
              </a:spcAft>
              <a:buSzPts val="1000"/>
              <a:buFont typeface="Nunito Light"/>
              <a:buChar char="●"/>
              <a:defRPr/>
            </a:lvl4pPr>
            <a:lvl5pPr indent="-292100" lvl="4" marL="2286000" rtl="0">
              <a:spcBef>
                <a:spcPts val="1600"/>
              </a:spcBef>
              <a:spcAft>
                <a:spcPts val="0"/>
              </a:spcAft>
              <a:buSzPts val="1000"/>
              <a:buFont typeface="Nunito Light"/>
              <a:buChar char="○"/>
              <a:defRPr/>
            </a:lvl5pPr>
            <a:lvl6pPr indent="-292100" lvl="5" marL="2743200" rtl="0">
              <a:spcBef>
                <a:spcPts val="1600"/>
              </a:spcBef>
              <a:spcAft>
                <a:spcPts val="0"/>
              </a:spcAft>
              <a:buSzPts val="1000"/>
              <a:buFont typeface="Nunito Light"/>
              <a:buChar char="■"/>
              <a:defRPr/>
            </a:lvl6pPr>
            <a:lvl7pPr indent="-292100" lvl="6" marL="3200400" rtl="0">
              <a:spcBef>
                <a:spcPts val="1600"/>
              </a:spcBef>
              <a:spcAft>
                <a:spcPts val="0"/>
              </a:spcAft>
              <a:buSzPts val="1000"/>
              <a:buFont typeface="Nunito Light"/>
              <a:buChar char="●"/>
              <a:defRPr/>
            </a:lvl7pPr>
            <a:lvl8pPr indent="-292100" lvl="7" marL="3657600" rtl="0">
              <a:spcBef>
                <a:spcPts val="1600"/>
              </a:spcBef>
              <a:spcAft>
                <a:spcPts val="0"/>
              </a:spcAft>
              <a:buSzPts val="1000"/>
              <a:buFont typeface="Nunito Light"/>
              <a:buChar char="○"/>
              <a:defRPr/>
            </a:lvl8pPr>
            <a:lvl9pPr indent="-292100" lvl="8" marL="4114800" rtl="0">
              <a:spcBef>
                <a:spcPts val="1600"/>
              </a:spcBef>
              <a:spcAft>
                <a:spcPts val="1600"/>
              </a:spcAft>
              <a:buSzPts val="1000"/>
              <a:buFont typeface="Nunito Light"/>
              <a:buChar char="■"/>
              <a:defRPr/>
            </a:lvl9pPr>
          </a:lstStyle>
          <a:p/>
        </p:txBody>
      </p:sp>
      <p:sp>
        <p:nvSpPr>
          <p:cNvPr id="411" name="Google Shape;411;p20"/>
          <p:cNvSpPr txBox="1"/>
          <p:nvPr>
            <p:ph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412" name="Google Shape;412;p20"/>
          <p:cNvSpPr txBox="1"/>
          <p:nvPr>
            <p:ph idx="2" type="body"/>
          </p:nvPr>
        </p:nvSpPr>
        <p:spPr>
          <a:xfrm>
            <a:off x="4690125" y="1063525"/>
            <a:ext cx="3908700" cy="3786900"/>
          </a:xfrm>
          <a:prstGeom prst="rect">
            <a:avLst/>
          </a:prstGeom>
        </p:spPr>
        <p:txBody>
          <a:bodyPr anchorCtr="0" anchor="t" bIns="91425" lIns="91425" spcFirstLastPara="1" rIns="91425" wrap="square" tIns="91425">
            <a:noAutofit/>
          </a:bodyPr>
          <a:lstStyle>
            <a:lvl1pPr indent="-292100" lvl="0" marL="457200" rtl="0">
              <a:lnSpc>
                <a:spcPct val="100000"/>
              </a:lnSpc>
              <a:spcBef>
                <a:spcPts val="0"/>
              </a:spcBef>
              <a:spcAft>
                <a:spcPts val="0"/>
              </a:spcAft>
              <a:buClr>
                <a:srgbClr val="EC5D37"/>
              </a:buClr>
              <a:buSzPts val="1000"/>
              <a:buFont typeface="Livvic Light"/>
              <a:buChar char="●"/>
              <a:defRPr sz="1200"/>
            </a:lvl1pPr>
            <a:lvl2pPr indent="-292100" lvl="1" marL="914400" rtl="0">
              <a:spcBef>
                <a:spcPts val="1600"/>
              </a:spcBef>
              <a:spcAft>
                <a:spcPts val="0"/>
              </a:spcAft>
              <a:buClr>
                <a:srgbClr val="FFC800"/>
              </a:buClr>
              <a:buSzPts val="1000"/>
              <a:buFont typeface="Nunito Light"/>
              <a:buChar char="○"/>
              <a:defRPr/>
            </a:lvl2pPr>
            <a:lvl3pPr indent="-292100" lvl="2" marL="1371600" rtl="0">
              <a:spcBef>
                <a:spcPts val="1600"/>
              </a:spcBef>
              <a:spcAft>
                <a:spcPts val="0"/>
              </a:spcAft>
              <a:buClr>
                <a:srgbClr val="FFC800"/>
              </a:buClr>
              <a:buSzPts val="1000"/>
              <a:buFont typeface="Nunito Light"/>
              <a:buChar char="■"/>
              <a:defRPr/>
            </a:lvl3pPr>
            <a:lvl4pPr indent="-292100" lvl="3" marL="1828800" rtl="0">
              <a:spcBef>
                <a:spcPts val="1600"/>
              </a:spcBef>
              <a:spcAft>
                <a:spcPts val="0"/>
              </a:spcAft>
              <a:buClr>
                <a:srgbClr val="FFC800"/>
              </a:buClr>
              <a:buSzPts val="1000"/>
              <a:buFont typeface="Nunito Light"/>
              <a:buChar char="●"/>
              <a:defRPr/>
            </a:lvl4pPr>
            <a:lvl5pPr indent="-292100" lvl="4" marL="2286000" rtl="0">
              <a:spcBef>
                <a:spcPts val="1600"/>
              </a:spcBef>
              <a:spcAft>
                <a:spcPts val="0"/>
              </a:spcAft>
              <a:buClr>
                <a:srgbClr val="434343"/>
              </a:buClr>
              <a:buSzPts val="1000"/>
              <a:buFont typeface="Nunito Light"/>
              <a:buChar char="○"/>
              <a:defRPr/>
            </a:lvl5pPr>
            <a:lvl6pPr indent="-292100" lvl="5" marL="2743200" rtl="0">
              <a:spcBef>
                <a:spcPts val="1600"/>
              </a:spcBef>
              <a:spcAft>
                <a:spcPts val="0"/>
              </a:spcAft>
              <a:buClr>
                <a:srgbClr val="434343"/>
              </a:buClr>
              <a:buSzPts val="1000"/>
              <a:buFont typeface="Nunito Light"/>
              <a:buChar char="■"/>
              <a:defRPr/>
            </a:lvl6pPr>
            <a:lvl7pPr indent="-292100" lvl="6" marL="3200400" rtl="0">
              <a:spcBef>
                <a:spcPts val="1600"/>
              </a:spcBef>
              <a:spcAft>
                <a:spcPts val="0"/>
              </a:spcAft>
              <a:buClr>
                <a:srgbClr val="434343"/>
              </a:buClr>
              <a:buSzPts val="1000"/>
              <a:buFont typeface="Nunito Light"/>
              <a:buChar char="●"/>
              <a:defRPr/>
            </a:lvl7pPr>
            <a:lvl8pPr indent="-292100" lvl="7" marL="3657600" rtl="0">
              <a:spcBef>
                <a:spcPts val="1600"/>
              </a:spcBef>
              <a:spcAft>
                <a:spcPts val="0"/>
              </a:spcAft>
              <a:buClr>
                <a:srgbClr val="434343"/>
              </a:buClr>
              <a:buSzPts val="1000"/>
              <a:buFont typeface="Nunito Light"/>
              <a:buChar char="○"/>
              <a:defRPr/>
            </a:lvl8pPr>
            <a:lvl9pPr indent="-292100" lvl="8" marL="4114800" rtl="0">
              <a:spcBef>
                <a:spcPts val="1600"/>
              </a:spcBef>
              <a:spcAft>
                <a:spcPts val="1600"/>
              </a:spcAft>
              <a:buClr>
                <a:srgbClr val="434343"/>
              </a:buClr>
              <a:buSzPts val="1000"/>
              <a:buFont typeface="Nunito Light"/>
              <a:buChar char="■"/>
              <a:defRPr/>
            </a:lvl9pPr>
          </a:lstStyle>
          <a:p/>
        </p:txBody>
      </p:sp>
      <p:sp>
        <p:nvSpPr>
          <p:cNvPr id="413" name="Google Shape;413;p20"/>
          <p:cNvSpPr/>
          <p:nvPr/>
        </p:nvSpPr>
        <p:spPr>
          <a:xfrm>
            <a:off x="8829925" y="1123700"/>
            <a:ext cx="108650" cy="108625"/>
          </a:xfrm>
          <a:custGeom>
            <a:rect b="b" l="l" r="r" t="t"/>
            <a:pathLst>
              <a:path extrusionOk="0" h="4345" w="4346">
                <a:moveTo>
                  <a:pt x="4027" y="337"/>
                </a:moveTo>
                <a:lnTo>
                  <a:pt x="4027" y="4008"/>
                </a:lnTo>
                <a:lnTo>
                  <a:pt x="338" y="4008"/>
                </a:lnTo>
                <a:lnTo>
                  <a:pt x="338" y="337"/>
                </a:lnTo>
                <a:close/>
                <a:moveTo>
                  <a:pt x="1" y="0"/>
                </a:moveTo>
                <a:lnTo>
                  <a:pt x="1" y="4345"/>
                </a:lnTo>
                <a:lnTo>
                  <a:pt x="4346" y="4345"/>
                </a:lnTo>
                <a:lnTo>
                  <a:pt x="4346"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20"/>
          <p:cNvSpPr/>
          <p:nvPr/>
        </p:nvSpPr>
        <p:spPr>
          <a:xfrm>
            <a:off x="9156250" y="1340450"/>
            <a:ext cx="111450" cy="110975"/>
          </a:xfrm>
          <a:custGeom>
            <a:rect b="b" l="l" r="r" t="t"/>
            <a:pathLst>
              <a:path extrusionOk="0" h="4439" w="4458">
                <a:moveTo>
                  <a:pt x="4008" y="431"/>
                </a:moveTo>
                <a:lnTo>
                  <a:pt x="4008" y="4008"/>
                </a:lnTo>
                <a:lnTo>
                  <a:pt x="431" y="4008"/>
                </a:lnTo>
                <a:lnTo>
                  <a:pt x="431" y="431"/>
                </a:lnTo>
                <a:close/>
                <a:moveTo>
                  <a:pt x="0" y="1"/>
                </a:moveTo>
                <a:lnTo>
                  <a:pt x="0" y="4439"/>
                </a:lnTo>
                <a:lnTo>
                  <a:pt x="4457" y="4439"/>
                </a:lnTo>
                <a:lnTo>
                  <a:pt x="4457" y="1"/>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20"/>
          <p:cNvSpPr/>
          <p:nvPr/>
        </p:nvSpPr>
        <p:spPr>
          <a:xfrm>
            <a:off x="5809850" y="214400"/>
            <a:ext cx="108625" cy="108625"/>
          </a:xfrm>
          <a:custGeom>
            <a:rect b="b" l="l" r="r" t="t"/>
            <a:pathLst>
              <a:path extrusionOk="0" h="4345" w="4345">
                <a:moveTo>
                  <a:pt x="4008" y="337"/>
                </a:moveTo>
                <a:lnTo>
                  <a:pt x="4008" y="4008"/>
                </a:lnTo>
                <a:lnTo>
                  <a:pt x="337" y="4008"/>
                </a:lnTo>
                <a:lnTo>
                  <a:pt x="337" y="337"/>
                </a:lnTo>
                <a:close/>
                <a:moveTo>
                  <a:pt x="0" y="0"/>
                </a:moveTo>
                <a:lnTo>
                  <a:pt x="0" y="4345"/>
                </a:lnTo>
                <a:lnTo>
                  <a:pt x="4345" y="4345"/>
                </a:lnTo>
                <a:lnTo>
                  <a:pt x="4345"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20"/>
          <p:cNvSpPr/>
          <p:nvPr/>
        </p:nvSpPr>
        <p:spPr>
          <a:xfrm>
            <a:off x="7079800" y="420088"/>
            <a:ext cx="164825" cy="164375"/>
          </a:xfrm>
          <a:custGeom>
            <a:rect b="b" l="l" r="r" t="t"/>
            <a:pathLst>
              <a:path extrusionOk="0" h="6575" w="6593">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20"/>
          <p:cNvSpPr/>
          <p:nvPr/>
        </p:nvSpPr>
        <p:spPr>
          <a:xfrm>
            <a:off x="7952700" y="278513"/>
            <a:ext cx="44975" cy="44500"/>
          </a:xfrm>
          <a:custGeom>
            <a:rect b="b" l="l" r="r" t="t"/>
            <a:pathLst>
              <a:path extrusionOk="0" h="1780" w="1799">
                <a:moveTo>
                  <a:pt x="1" y="1"/>
                </a:moveTo>
                <a:lnTo>
                  <a:pt x="1" y="1780"/>
                </a:lnTo>
                <a:lnTo>
                  <a:pt x="1798" y="1780"/>
                </a:lnTo>
                <a:lnTo>
                  <a:pt x="1798"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20"/>
          <p:cNvSpPr/>
          <p:nvPr/>
        </p:nvSpPr>
        <p:spPr>
          <a:xfrm>
            <a:off x="7372450" y="-69325"/>
            <a:ext cx="155925" cy="155925"/>
          </a:xfrm>
          <a:custGeom>
            <a:rect b="b" l="l" r="r" t="t"/>
            <a:pathLst>
              <a:path extrusionOk="0" h="6237" w="6237">
                <a:moveTo>
                  <a:pt x="0" y="0"/>
                </a:moveTo>
                <a:lnTo>
                  <a:pt x="0" y="6236"/>
                </a:lnTo>
                <a:lnTo>
                  <a:pt x="6236" y="6236"/>
                </a:lnTo>
                <a:lnTo>
                  <a:pt x="6236"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20"/>
          <p:cNvSpPr/>
          <p:nvPr/>
        </p:nvSpPr>
        <p:spPr>
          <a:xfrm>
            <a:off x="8464275" y="355050"/>
            <a:ext cx="155925" cy="156400"/>
          </a:xfrm>
          <a:custGeom>
            <a:rect b="b" l="l" r="r" t="t"/>
            <a:pathLst>
              <a:path extrusionOk="0" h="6256" w="6237">
                <a:moveTo>
                  <a:pt x="1" y="1"/>
                </a:moveTo>
                <a:lnTo>
                  <a:pt x="1" y="6256"/>
                </a:lnTo>
                <a:lnTo>
                  <a:pt x="6237" y="6256"/>
                </a:lnTo>
                <a:lnTo>
                  <a:pt x="6237"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20"/>
          <p:cNvSpPr/>
          <p:nvPr/>
        </p:nvSpPr>
        <p:spPr>
          <a:xfrm>
            <a:off x="7264275" y="607363"/>
            <a:ext cx="122675" cy="122675"/>
          </a:xfrm>
          <a:custGeom>
            <a:rect b="b" l="l" r="r" t="t"/>
            <a:pathLst>
              <a:path extrusionOk="0" h="4907" w="4907">
                <a:moveTo>
                  <a:pt x="0" y="1"/>
                </a:moveTo>
                <a:lnTo>
                  <a:pt x="0" y="4907"/>
                </a:lnTo>
                <a:lnTo>
                  <a:pt x="4907" y="4907"/>
                </a:lnTo>
                <a:lnTo>
                  <a:pt x="4907"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20"/>
          <p:cNvSpPr/>
          <p:nvPr/>
        </p:nvSpPr>
        <p:spPr>
          <a:xfrm>
            <a:off x="6298850" y="907625"/>
            <a:ext cx="155925" cy="155900"/>
          </a:xfrm>
          <a:custGeom>
            <a:rect b="b" l="l" r="r" t="t"/>
            <a:pathLst>
              <a:path extrusionOk="0" h="6236" w="6237">
                <a:moveTo>
                  <a:pt x="1" y="0"/>
                </a:moveTo>
                <a:lnTo>
                  <a:pt x="1" y="6236"/>
                </a:lnTo>
                <a:lnTo>
                  <a:pt x="6237" y="6236"/>
                </a:lnTo>
                <a:lnTo>
                  <a:pt x="6237"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20"/>
          <p:cNvSpPr/>
          <p:nvPr/>
        </p:nvSpPr>
        <p:spPr>
          <a:xfrm>
            <a:off x="-83000" y="4540463"/>
            <a:ext cx="164825" cy="164375"/>
          </a:xfrm>
          <a:custGeom>
            <a:rect b="b" l="l" r="r" t="t"/>
            <a:pathLst>
              <a:path extrusionOk="0" h="6575" w="6593">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20"/>
          <p:cNvSpPr/>
          <p:nvPr/>
        </p:nvSpPr>
        <p:spPr>
          <a:xfrm>
            <a:off x="101475" y="4727738"/>
            <a:ext cx="122675" cy="122675"/>
          </a:xfrm>
          <a:custGeom>
            <a:rect b="b" l="l" r="r" t="t"/>
            <a:pathLst>
              <a:path extrusionOk="0" h="4907" w="4907">
                <a:moveTo>
                  <a:pt x="0" y="1"/>
                </a:moveTo>
                <a:lnTo>
                  <a:pt x="0" y="4907"/>
                </a:lnTo>
                <a:lnTo>
                  <a:pt x="4907" y="4907"/>
                </a:lnTo>
                <a:lnTo>
                  <a:pt x="4907"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8" name="Shape 38"/>
        <p:cNvGrpSpPr/>
        <p:nvPr/>
      </p:nvGrpSpPr>
      <p:grpSpPr>
        <a:xfrm>
          <a:off x="0" y="0"/>
          <a:ext cx="0" cy="0"/>
          <a:chOff x="0" y="0"/>
          <a:chExt cx="0" cy="0"/>
        </a:xfrm>
      </p:grpSpPr>
      <p:sp>
        <p:nvSpPr>
          <p:cNvPr id="39" name="Google Shape;39;p3"/>
          <p:cNvSpPr/>
          <p:nvPr/>
        </p:nvSpPr>
        <p:spPr>
          <a:xfrm>
            <a:off x="7202390" y="916059"/>
            <a:ext cx="121434" cy="121434"/>
          </a:xfrm>
          <a:custGeom>
            <a:rect b="b" l="l" r="r" t="t"/>
            <a:pathLst>
              <a:path extrusionOk="0" h="4634" w="4634">
                <a:moveTo>
                  <a:pt x="0" y="1"/>
                </a:moveTo>
                <a:lnTo>
                  <a:pt x="0" y="4634"/>
                </a:lnTo>
                <a:lnTo>
                  <a:pt x="4633" y="4634"/>
                </a:lnTo>
                <a:lnTo>
                  <a:pt x="4633"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3"/>
          <p:cNvSpPr/>
          <p:nvPr/>
        </p:nvSpPr>
        <p:spPr>
          <a:xfrm>
            <a:off x="8263673" y="2953681"/>
            <a:ext cx="104086" cy="104322"/>
          </a:xfrm>
          <a:custGeom>
            <a:rect b="b" l="l" r="r" t="t"/>
            <a:pathLst>
              <a:path extrusionOk="0" h="3981" w="3972">
                <a:moveTo>
                  <a:pt x="0" y="1"/>
                </a:moveTo>
                <a:lnTo>
                  <a:pt x="0" y="3981"/>
                </a:lnTo>
                <a:lnTo>
                  <a:pt x="3972" y="3981"/>
                </a:lnTo>
                <a:lnTo>
                  <a:pt x="397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1" name="Google Shape;41;p3"/>
          <p:cNvGrpSpPr/>
          <p:nvPr/>
        </p:nvGrpSpPr>
        <p:grpSpPr>
          <a:xfrm>
            <a:off x="8263682" y="-434366"/>
            <a:ext cx="188886" cy="1181531"/>
            <a:chOff x="2877432" y="975334"/>
            <a:chExt cx="188886" cy="1181531"/>
          </a:xfrm>
        </p:grpSpPr>
        <p:sp>
          <p:nvSpPr>
            <p:cNvPr id="42" name="Google Shape;42;p3"/>
            <p:cNvSpPr/>
            <p:nvPr/>
          </p:nvSpPr>
          <p:spPr>
            <a:xfrm>
              <a:off x="2877432" y="1968242"/>
              <a:ext cx="188886" cy="188624"/>
            </a:xfrm>
            <a:custGeom>
              <a:rect b="b" l="l" r="r" t="t"/>
              <a:pathLst>
                <a:path extrusionOk="0" fill="none" h="7198" w="7208">
                  <a:moveTo>
                    <a:pt x="1" y="0"/>
                  </a:moveTo>
                  <a:lnTo>
                    <a:pt x="7208" y="0"/>
                  </a:lnTo>
                  <a:lnTo>
                    <a:pt x="7208" y="7198"/>
                  </a:lnTo>
                  <a:lnTo>
                    <a:pt x="1" y="7198"/>
                  </a:lnTo>
                  <a:close/>
                </a:path>
              </a:pathLst>
            </a:custGeom>
            <a:noFill/>
            <a:ln cap="flat" cmpd="sng" w="5750">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3"/>
            <p:cNvSpPr/>
            <p:nvPr/>
          </p:nvSpPr>
          <p:spPr>
            <a:xfrm>
              <a:off x="2905393" y="1452501"/>
              <a:ext cx="133226" cy="133252"/>
            </a:xfrm>
            <a:custGeom>
              <a:rect b="b" l="l" r="r" t="t"/>
              <a:pathLst>
                <a:path extrusionOk="0" fill="none" h="5085" w="5084">
                  <a:moveTo>
                    <a:pt x="0" y="1"/>
                  </a:moveTo>
                  <a:lnTo>
                    <a:pt x="5083" y="1"/>
                  </a:lnTo>
                  <a:lnTo>
                    <a:pt x="5083" y="5084"/>
                  </a:lnTo>
                  <a:lnTo>
                    <a:pt x="0"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3"/>
            <p:cNvSpPr/>
            <p:nvPr/>
          </p:nvSpPr>
          <p:spPr>
            <a:xfrm>
              <a:off x="2931651" y="975334"/>
              <a:ext cx="80476" cy="80711"/>
            </a:xfrm>
            <a:custGeom>
              <a:rect b="b" l="l" r="r" t="t"/>
              <a:pathLst>
                <a:path extrusionOk="0" fill="none" h="3080" w="3071">
                  <a:moveTo>
                    <a:pt x="0" y="0"/>
                  </a:moveTo>
                  <a:lnTo>
                    <a:pt x="3070" y="0"/>
                  </a:lnTo>
                  <a:lnTo>
                    <a:pt x="3070" y="3080"/>
                  </a:lnTo>
                  <a:lnTo>
                    <a:pt x="0" y="3080"/>
                  </a:lnTo>
                  <a:close/>
                </a:path>
              </a:pathLst>
            </a:custGeom>
            <a:noFill/>
            <a:ln cap="flat" cmpd="sng" w="2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3"/>
          <p:cNvSpPr/>
          <p:nvPr/>
        </p:nvSpPr>
        <p:spPr>
          <a:xfrm>
            <a:off x="8485996" y="1614632"/>
            <a:ext cx="80502" cy="80476"/>
          </a:xfrm>
          <a:custGeom>
            <a:rect b="b" l="l" r="r" t="t"/>
            <a:pathLst>
              <a:path extrusionOk="0" h="3071" w="3072">
                <a:moveTo>
                  <a:pt x="1" y="0"/>
                </a:moveTo>
                <a:lnTo>
                  <a:pt x="1" y="3070"/>
                </a:lnTo>
                <a:lnTo>
                  <a:pt x="3071" y="3070"/>
                </a:lnTo>
                <a:lnTo>
                  <a:pt x="3071"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6" name="Google Shape;46;p3"/>
          <p:cNvGrpSpPr/>
          <p:nvPr/>
        </p:nvGrpSpPr>
        <p:grpSpPr>
          <a:xfrm>
            <a:off x="3643898" y="-436198"/>
            <a:ext cx="133252" cy="1952377"/>
            <a:chOff x="6780548" y="337714"/>
            <a:chExt cx="133252" cy="1952377"/>
          </a:xfrm>
        </p:grpSpPr>
        <p:sp>
          <p:nvSpPr>
            <p:cNvPr id="47" name="Google Shape;47;p3"/>
            <p:cNvSpPr/>
            <p:nvPr/>
          </p:nvSpPr>
          <p:spPr>
            <a:xfrm>
              <a:off x="6780548" y="2156839"/>
              <a:ext cx="133252" cy="133252"/>
            </a:xfrm>
            <a:custGeom>
              <a:rect b="b" l="l" r="r" t="t"/>
              <a:pathLst>
                <a:path extrusionOk="0" fill="none" h="5085" w="5085">
                  <a:moveTo>
                    <a:pt x="1" y="1"/>
                  </a:moveTo>
                  <a:lnTo>
                    <a:pt x="5084" y="1"/>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3"/>
            <p:cNvSpPr/>
            <p:nvPr/>
          </p:nvSpPr>
          <p:spPr>
            <a:xfrm>
              <a:off x="6842943" y="337714"/>
              <a:ext cx="8464" cy="1695359"/>
            </a:xfrm>
            <a:custGeom>
              <a:rect b="b" l="l" r="r" t="t"/>
              <a:pathLst>
                <a:path extrusionOk="0" h="64696" w="323">
                  <a:moveTo>
                    <a:pt x="157" y="0"/>
                  </a:moveTo>
                  <a:lnTo>
                    <a:pt x="1" y="64695"/>
                  </a:lnTo>
                  <a:lnTo>
                    <a:pt x="322" y="64695"/>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9" name="Google Shape;49;p3"/>
          <p:cNvSpPr/>
          <p:nvPr/>
        </p:nvSpPr>
        <p:spPr>
          <a:xfrm>
            <a:off x="8935726" y="10"/>
            <a:ext cx="8464" cy="2519637"/>
          </a:xfrm>
          <a:custGeom>
            <a:rect b="b" l="l" r="r" t="t"/>
            <a:pathLst>
              <a:path extrusionOk="0" h="96151" w="323">
                <a:moveTo>
                  <a:pt x="166" y="0"/>
                </a:moveTo>
                <a:lnTo>
                  <a:pt x="1" y="96150"/>
                </a:lnTo>
                <a:lnTo>
                  <a:pt x="323" y="96150"/>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0" name="Google Shape;50;p3"/>
          <p:cNvGrpSpPr/>
          <p:nvPr/>
        </p:nvGrpSpPr>
        <p:grpSpPr>
          <a:xfrm>
            <a:off x="8008096" y="2108910"/>
            <a:ext cx="199001" cy="2139769"/>
            <a:chOff x="8008096" y="2108910"/>
            <a:chExt cx="199001" cy="2139769"/>
          </a:xfrm>
        </p:grpSpPr>
        <p:sp>
          <p:nvSpPr>
            <p:cNvPr id="51" name="Google Shape;51;p3"/>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3"/>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 name="Google Shape;53;p3"/>
          <p:cNvGrpSpPr/>
          <p:nvPr/>
        </p:nvGrpSpPr>
        <p:grpSpPr>
          <a:xfrm>
            <a:off x="520996" y="1091548"/>
            <a:ext cx="199001" cy="2139769"/>
            <a:chOff x="8008096" y="2108910"/>
            <a:chExt cx="199001" cy="2139769"/>
          </a:xfrm>
        </p:grpSpPr>
        <p:sp>
          <p:nvSpPr>
            <p:cNvPr id="54" name="Google Shape;54;p3"/>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3"/>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6" name="Google Shape;56;p3"/>
          <p:cNvSpPr txBox="1"/>
          <p:nvPr>
            <p:ph type="ctrTitle"/>
          </p:nvPr>
        </p:nvSpPr>
        <p:spPr>
          <a:xfrm>
            <a:off x="2031287" y="1742775"/>
            <a:ext cx="2622000" cy="8373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000000"/>
              </a:buClr>
              <a:buSzPts val="1200"/>
              <a:buNone/>
              <a:defRPr sz="4800">
                <a:solidFill>
                  <a:schemeClr val="lt1"/>
                </a:solidFill>
              </a:defRPr>
            </a:lvl1pPr>
            <a:lvl2pPr lvl="1" rtl="0">
              <a:spcBef>
                <a:spcPts val="0"/>
              </a:spcBef>
              <a:spcAft>
                <a:spcPts val="0"/>
              </a:spcAft>
              <a:buClr>
                <a:srgbClr val="000000"/>
              </a:buClr>
              <a:buSzPts val="1200"/>
              <a:buNone/>
              <a:defRPr sz="1200">
                <a:solidFill>
                  <a:srgbClr val="000000"/>
                </a:solidFill>
              </a:defRPr>
            </a:lvl2pPr>
            <a:lvl3pPr lvl="2" rtl="0">
              <a:spcBef>
                <a:spcPts val="0"/>
              </a:spcBef>
              <a:spcAft>
                <a:spcPts val="0"/>
              </a:spcAft>
              <a:buClr>
                <a:srgbClr val="000000"/>
              </a:buClr>
              <a:buSzPts val="1200"/>
              <a:buNone/>
              <a:defRPr sz="1200">
                <a:solidFill>
                  <a:srgbClr val="000000"/>
                </a:solidFill>
              </a:defRPr>
            </a:lvl3pPr>
            <a:lvl4pPr lvl="3" rtl="0">
              <a:spcBef>
                <a:spcPts val="0"/>
              </a:spcBef>
              <a:spcAft>
                <a:spcPts val="0"/>
              </a:spcAft>
              <a:buClr>
                <a:srgbClr val="000000"/>
              </a:buClr>
              <a:buSzPts val="1200"/>
              <a:buNone/>
              <a:defRPr sz="1200">
                <a:solidFill>
                  <a:srgbClr val="000000"/>
                </a:solidFill>
              </a:defRPr>
            </a:lvl4pPr>
            <a:lvl5pPr lvl="4" rtl="0">
              <a:spcBef>
                <a:spcPts val="0"/>
              </a:spcBef>
              <a:spcAft>
                <a:spcPts val="0"/>
              </a:spcAft>
              <a:buClr>
                <a:srgbClr val="000000"/>
              </a:buClr>
              <a:buSzPts val="1200"/>
              <a:buNone/>
              <a:defRPr sz="1200">
                <a:solidFill>
                  <a:srgbClr val="000000"/>
                </a:solidFill>
              </a:defRPr>
            </a:lvl5pPr>
            <a:lvl6pPr lvl="5" rtl="0">
              <a:spcBef>
                <a:spcPts val="0"/>
              </a:spcBef>
              <a:spcAft>
                <a:spcPts val="0"/>
              </a:spcAft>
              <a:buClr>
                <a:srgbClr val="000000"/>
              </a:buClr>
              <a:buSzPts val="1200"/>
              <a:buNone/>
              <a:defRPr sz="1200">
                <a:solidFill>
                  <a:srgbClr val="000000"/>
                </a:solidFill>
              </a:defRPr>
            </a:lvl6pPr>
            <a:lvl7pPr lvl="6" rtl="0">
              <a:spcBef>
                <a:spcPts val="0"/>
              </a:spcBef>
              <a:spcAft>
                <a:spcPts val="0"/>
              </a:spcAft>
              <a:buClr>
                <a:srgbClr val="000000"/>
              </a:buClr>
              <a:buSzPts val="1200"/>
              <a:buNone/>
              <a:defRPr sz="1200">
                <a:solidFill>
                  <a:srgbClr val="000000"/>
                </a:solidFill>
              </a:defRPr>
            </a:lvl7pPr>
            <a:lvl8pPr lvl="7" rtl="0">
              <a:spcBef>
                <a:spcPts val="0"/>
              </a:spcBef>
              <a:spcAft>
                <a:spcPts val="0"/>
              </a:spcAft>
              <a:buClr>
                <a:srgbClr val="000000"/>
              </a:buClr>
              <a:buSzPts val="1200"/>
              <a:buNone/>
              <a:defRPr sz="1200">
                <a:solidFill>
                  <a:srgbClr val="000000"/>
                </a:solidFill>
              </a:defRPr>
            </a:lvl8pPr>
            <a:lvl9pPr lvl="8" rtl="0">
              <a:spcBef>
                <a:spcPts val="0"/>
              </a:spcBef>
              <a:spcAft>
                <a:spcPts val="0"/>
              </a:spcAft>
              <a:buClr>
                <a:srgbClr val="000000"/>
              </a:buClr>
              <a:buSzPts val="1200"/>
              <a:buNone/>
              <a:defRPr sz="1200">
                <a:solidFill>
                  <a:srgbClr val="000000"/>
                </a:solidFill>
              </a:defRPr>
            </a:lvl9pPr>
          </a:lstStyle>
          <a:p/>
        </p:txBody>
      </p:sp>
      <p:sp>
        <p:nvSpPr>
          <p:cNvPr id="57" name="Google Shape;57;p3"/>
          <p:cNvSpPr txBox="1"/>
          <p:nvPr>
            <p:ph idx="1" type="subTitle"/>
          </p:nvPr>
        </p:nvSpPr>
        <p:spPr>
          <a:xfrm>
            <a:off x="1791587" y="2417450"/>
            <a:ext cx="3101400" cy="1048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p:txBody>
      </p:sp>
      <p:sp>
        <p:nvSpPr>
          <p:cNvPr id="58" name="Google Shape;58;p3"/>
          <p:cNvSpPr txBox="1"/>
          <p:nvPr>
            <p:ph hasCustomPrompt="1" idx="2" type="title"/>
          </p:nvPr>
        </p:nvSpPr>
        <p:spPr>
          <a:xfrm>
            <a:off x="5834900" y="2122225"/>
            <a:ext cx="981000" cy="577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rgbClr val="000000"/>
              </a:buClr>
              <a:buSzPts val="4800"/>
              <a:buNone/>
              <a:defRPr sz="6000"/>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5">
    <p:spTree>
      <p:nvGrpSpPr>
        <p:cNvPr id="424" name="Shape 424"/>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425" name="Shape 425"/>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59" name="Shape 59"/>
        <p:cNvGrpSpPr/>
        <p:nvPr/>
      </p:nvGrpSpPr>
      <p:grpSpPr>
        <a:xfrm>
          <a:off x="0" y="0"/>
          <a:ext cx="0" cy="0"/>
          <a:chOff x="0" y="0"/>
          <a:chExt cx="0" cy="0"/>
        </a:xfrm>
      </p:grpSpPr>
      <p:sp>
        <p:nvSpPr>
          <p:cNvPr id="60" name="Google Shape;60;p4"/>
          <p:cNvSpPr txBox="1"/>
          <p:nvPr>
            <p:ph idx="1" type="body"/>
          </p:nvPr>
        </p:nvSpPr>
        <p:spPr>
          <a:xfrm>
            <a:off x="618825" y="1679175"/>
            <a:ext cx="3534300" cy="2090100"/>
          </a:xfrm>
          <a:prstGeom prst="rect">
            <a:avLst/>
          </a:prstGeom>
        </p:spPr>
        <p:txBody>
          <a:bodyPr anchorCtr="0" anchor="t" bIns="91425" lIns="91425" spcFirstLastPara="1" rIns="91425" wrap="square" tIns="91425">
            <a:noAutofit/>
          </a:bodyPr>
          <a:lstStyle>
            <a:lvl1pPr indent="-342900" lvl="0" marL="457200">
              <a:lnSpc>
                <a:spcPct val="100000"/>
              </a:lnSpc>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61" name="Google Shape;61;p4"/>
          <p:cNvSpPr txBox="1"/>
          <p:nvPr>
            <p:ph type="ctrTitle"/>
          </p:nvPr>
        </p:nvSpPr>
        <p:spPr>
          <a:xfrm>
            <a:off x="618825" y="411675"/>
            <a:ext cx="26865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62" name="Google Shape;62;p4"/>
          <p:cNvSpPr/>
          <p:nvPr/>
        </p:nvSpPr>
        <p:spPr>
          <a:xfrm>
            <a:off x="720000" y="469012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4"/>
          <p:cNvSpPr/>
          <p:nvPr/>
        </p:nvSpPr>
        <p:spPr>
          <a:xfrm>
            <a:off x="2058475" y="4152200"/>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4"/>
          <p:cNvSpPr/>
          <p:nvPr/>
        </p:nvSpPr>
        <p:spPr>
          <a:xfrm>
            <a:off x="1432075" y="4296400"/>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4"/>
          <p:cNvSpPr/>
          <p:nvPr/>
        </p:nvSpPr>
        <p:spPr>
          <a:xfrm>
            <a:off x="2194725" y="44747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4"/>
          <p:cNvSpPr/>
          <p:nvPr/>
        </p:nvSpPr>
        <p:spPr>
          <a:xfrm>
            <a:off x="1585475" y="4695513"/>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7" name="Google Shape;67;p4"/>
          <p:cNvGrpSpPr/>
          <p:nvPr/>
        </p:nvGrpSpPr>
        <p:grpSpPr>
          <a:xfrm>
            <a:off x="8148521" y="3004593"/>
            <a:ext cx="98059" cy="1147596"/>
            <a:chOff x="3347921" y="16006"/>
            <a:chExt cx="98059" cy="1147596"/>
          </a:xfrm>
        </p:grpSpPr>
        <p:sp>
          <p:nvSpPr>
            <p:cNvPr id="68" name="Google Shape;68;p4"/>
            <p:cNvSpPr/>
            <p:nvPr/>
          </p:nvSpPr>
          <p:spPr>
            <a:xfrm>
              <a:off x="3347921" y="1065280"/>
              <a:ext cx="98059" cy="98321"/>
            </a:xfrm>
            <a:custGeom>
              <a:rect b="b" l="l" r="r" t="t"/>
              <a:pathLst>
                <a:path extrusionOk="0" fill="none" h="3752" w="3742">
                  <a:moveTo>
                    <a:pt x="0" y="1"/>
                  </a:moveTo>
                  <a:lnTo>
                    <a:pt x="3741" y="1"/>
                  </a:lnTo>
                  <a:lnTo>
                    <a:pt x="3741" y="3751"/>
                  </a:lnTo>
                  <a:lnTo>
                    <a:pt x="0" y="3751"/>
                  </a:lnTo>
                  <a:close/>
                </a:path>
              </a:pathLst>
            </a:custGeom>
            <a:noFill/>
            <a:ln cap="flat" cmpd="sng" w="29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4"/>
            <p:cNvSpPr/>
            <p:nvPr/>
          </p:nvSpPr>
          <p:spPr>
            <a:xfrm>
              <a:off x="3392705" y="16006"/>
              <a:ext cx="8464" cy="894665"/>
            </a:xfrm>
            <a:custGeom>
              <a:rect b="b" l="l" r="r" t="t"/>
              <a:pathLst>
                <a:path extrusionOk="0" h="34141" w="323">
                  <a:moveTo>
                    <a:pt x="157" y="1"/>
                  </a:moveTo>
                  <a:lnTo>
                    <a:pt x="1" y="34141"/>
                  </a:lnTo>
                  <a:lnTo>
                    <a:pt x="323" y="34141"/>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 name="Google Shape;70;p4"/>
          <p:cNvGrpSpPr/>
          <p:nvPr/>
        </p:nvGrpSpPr>
        <p:grpSpPr>
          <a:xfrm>
            <a:off x="281421" y="3769263"/>
            <a:ext cx="121172" cy="760495"/>
            <a:chOff x="5245196" y="3136513"/>
            <a:chExt cx="121172" cy="760495"/>
          </a:xfrm>
        </p:grpSpPr>
        <p:sp>
          <p:nvSpPr>
            <p:cNvPr id="71" name="Google Shape;71;p4"/>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4"/>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3" name="Google Shape;73;p4"/>
          <p:cNvGrpSpPr/>
          <p:nvPr/>
        </p:nvGrpSpPr>
        <p:grpSpPr>
          <a:xfrm>
            <a:off x="8534739" y="4069632"/>
            <a:ext cx="57599" cy="831799"/>
            <a:chOff x="2038689" y="173907"/>
            <a:chExt cx="57599" cy="831799"/>
          </a:xfrm>
        </p:grpSpPr>
        <p:sp>
          <p:nvSpPr>
            <p:cNvPr id="74" name="Google Shape;74;p4"/>
            <p:cNvSpPr/>
            <p:nvPr/>
          </p:nvSpPr>
          <p:spPr>
            <a:xfrm>
              <a:off x="2038689" y="947872"/>
              <a:ext cx="57599" cy="57834"/>
            </a:xfrm>
            <a:custGeom>
              <a:rect b="b" l="l" r="r" t="t"/>
              <a:pathLst>
                <a:path extrusionOk="0" fill="none" h="2207" w="2198">
                  <a:moveTo>
                    <a:pt x="1" y="0"/>
                  </a:moveTo>
                  <a:lnTo>
                    <a:pt x="2197" y="0"/>
                  </a:lnTo>
                  <a:lnTo>
                    <a:pt x="2197" y="2206"/>
                  </a:lnTo>
                  <a:lnTo>
                    <a:pt x="1" y="2206"/>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4"/>
            <p:cNvSpPr/>
            <p:nvPr/>
          </p:nvSpPr>
          <p:spPr>
            <a:xfrm>
              <a:off x="2063269" y="173907"/>
              <a:ext cx="8438" cy="692074"/>
            </a:xfrm>
            <a:custGeom>
              <a:rect b="b" l="l" r="r" t="t"/>
              <a:pathLst>
                <a:path extrusionOk="0" h="26410" w="322">
                  <a:moveTo>
                    <a:pt x="166" y="1"/>
                  </a:moveTo>
                  <a:lnTo>
                    <a:pt x="0" y="26410"/>
                  </a:lnTo>
                  <a:lnTo>
                    <a:pt x="322" y="26410"/>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4"/>
          <p:cNvSpPr/>
          <p:nvPr/>
        </p:nvSpPr>
        <p:spPr>
          <a:xfrm>
            <a:off x="7686100" y="45688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4"/>
          <p:cNvSpPr/>
          <p:nvPr/>
        </p:nvSpPr>
        <p:spPr>
          <a:xfrm>
            <a:off x="8868125" y="3769263"/>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8" name="Shape 78"/>
        <p:cNvGrpSpPr/>
        <p:nvPr/>
      </p:nvGrpSpPr>
      <p:grpSpPr>
        <a:xfrm>
          <a:off x="0" y="0"/>
          <a:ext cx="0" cy="0"/>
          <a:chOff x="0" y="0"/>
          <a:chExt cx="0" cy="0"/>
        </a:xfrm>
      </p:grpSpPr>
      <p:sp>
        <p:nvSpPr>
          <p:cNvPr id="79" name="Google Shape;79;p5"/>
          <p:cNvSpPr txBox="1"/>
          <p:nvPr>
            <p:ph type="ctrTitle"/>
          </p:nvPr>
        </p:nvSpPr>
        <p:spPr>
          <a:xfrm>
            <a:off x="923625" y="1196026"/>
            <a:ext cx="982200" cy="5778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Clr>
                <a:srgbClr val="000000"/>
              </a:buClr>
              <a:buSzPts val="1800"/>
              <a:buFont typeface="Fira Sans Condensed Medium"/>
              <a:buNone/>
              <a:defRPr sz="2400">
                <a:solidFill>
                  <a:schemeClr val="lt1"/>
                </a:solidFill>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80" name="Google Shape;80;p5"/>
          <p:cNvSpPr txBox="1"/>
          <p:nvPr>
            <p:ph idx="1" type="subTitle"/>
          </p:nvPr>
        </p:nvSpPr>
        <p:spPr>
          <a:xfrm>
            <a:off x="923637" y="1684093"/>
            <a:ext cx="2620500" cy="111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81" name="Google Shape;81;p5"/>
          <p:cNvSpPr txBox="1"/>
          <p:nvPr>
            <p:ph idx="2" type="ctrTitle"/>
          </p:nvPr>
        </p:nvSpPr>
        <p:spPr>
          <a:xfrm>
            <a:off x="7050379" y="1196025"/>
            <a:ext cx="1137300" cy="577800"/>
          </a:xfrm>
          <a:prstGeom prst="rect">
            <a:avLst/>
          </a:prstGeom>
          <a:ln>
            <a:noFill/>
          </a:ln>
        </p:spPr>
        <p:txBody>
          <a:bodyPr anchorCtr="0" anchor="b" bIns="91425" lIns="91425" spcFirstLastPara="1" rIns="91425" wrap="square" tIns="91425">
            <a:noAutofit/>
          </a:bodyPr>
          <a:lstStyle>
            <a:lvl1pPr lvl="0" rtl="0" algn="r">
              <a:spcBef>
                <a:spcPts val="0"/>
              </a:spcBef>
              <a:spcAft>
                <a:spcPts val="0"/>
              </a:spcAft>
              <a:buClr>
                <a:srgbClr val="000000"/>
              </a:buClr>
              <a:buSzPts val="1800"/>
              <a:buFont typeface="Fira Sans Condensed Medium"/>
              <a:buNone/>
              <a:defRPr sz="2400">
                <a:solidFill>
                  <a:schemeClr val="lt1"/>
                </a:solidFill>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82" name="Google Shape;82;p5"/>
          <p:cNvSpPr txBox="1"/>
          <p:nvPr>
            <p:ph idx="3" type="subTitle"/>
          </p:nvPr>
        </p:nvSpPr>
        <p:spPr>
          <a:xfrm>
            <a:off x="5450166" y="1684093"/>
            <a:ext cx="2737500" cy="1112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83" name="Google Shape;83;p5"/>
          <p:cNvSpPr txBox="1"/>
          <p:nvPr>
            <p:ph idx="4" type="ctrTitle"/>
          </p:nvPr>
        </p:nvSpPr>
        <p:spPr>
          <a:xfrm>
            <a:off x="618825" y="411675"/>
            <a:ext cx="46182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84" name="Google Shape;84;p5"/>
          <p:cNvSpPr/>
          <p:nvPr/>
        </p:nvSpPr>
        <p:spPr>
          <a:xfrm>
            <a:off x="7131388" y="36535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5"/>
          <p:cNvSpPr/>
          <p:nvPr/>
        </p:nvSpPr>
        <p:spPr>
          <a:xfrm>
            <a:off x="8403188" y="2183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5"/>
          <p:cNvSpPr/>
          <p:nvPr/>
        </p:nvSpPr>
        <p:spPr>
          <a:xfrm>
            <a:off x="7776788" y="3625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5"/>
          <p:cNvSpPr/>
          <p:nvPr/>
        </p:nvSpPr>
        <p:spPr>
          <a:xfrm>
            <a:off x="8539438" y="5409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8" name="Google Shape;88;p5"/>
          <p:cNvGrpSpPr/>
          <p:nvPr/>
        </p:nvGrpSpPr>
        <p:grpSpPr>
          <a:xfrm>
            <a:off x="6626134" y="-164562"/>
            <a:ext cx="121172" cy="760495"/>
            <a:chOff x="5245196" y="3136513"/>
            <a:chExt cx="121172" cy="760495"/>
          </a:xfrm>
        </p:grpSpPr>
        <p:sp>
          <p:nvSpPr>
            <p:cNvPr id="89" name="Google Shape;89;p5"/>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5"/>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1" name="Google Shape;91;p5"/>
          <p:cNvSpPr/>
          <p:nvPr/>
        </p:nvSpPr>
        <p:spPr>
          <a:xfrm>
            <a:off x="318213" y="4418900"/>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5"/>
          <p:cNvSpPr/>
          <p:nvPr/>
        </p:nvSpPr>
        <p:spPr>
          <a:xfrm>
            <a:off x="454463" y="47414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3" name="Shape 93"/>
        <p:cNvGrpSpPr/>
        <p:nvPr/>
      </p:nvGrpSpPr>
      <p:grpSpPr>
        <a:xfrm>
          <a:off x="0" y="0"/>
          <a:ext cx="0" cy="0"/>
          <a:chOff x="0" y="0"/>
          <a:chExt cx="0" cy="0"/>
        </a:xfrm>
      </p:grpSpPr>
      <p:sp>
        <p:nvSpPr>
          <p:cNvPr id="94" name="Google Shape;94;p6"/>
          <p:cNvSpPr txBox="1"/>
          <p:nvPr>
            <p:ph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95" name="Google Shape;95;p6"/>
          <p:cNvSpPr/>
          <p:nvPr/>
        </p:nvSpPr>
        <p:spPr>
          <a:xfrm>
            <a:off x="7573050" y="27737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6"/>
          <p:cNvSpPr/>
          <p:nvPr/>
        </p:nvSpPr>
        <p:spPr>
          <a:xfrm>
            <a:off x="8985850" y="4116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6"/>
          <p:cNvSpPr/>
          <p:nvPr/>
        </p:nvSpPr>
        <p:spPr>
          <a:xfrm>
            <a:off x="8359450" y="5558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6"/>
          <p:cNvSpPr/>
          <p:nvPr/>
        </p:nvSpPr>
        <p:spPr>
          <a:xfrm>
            <a:off x="9122100" y="7342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6"/>
          <p:cNvSpPr/>
          <p:nvPr/>
        </p:nvSpPr>
        <p:spPr>
          <a:xfrm>
            <a:off x="8798600" y="108865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6"/>
          <p:cNvSpPr/>
          <p:nvPr/>
        </p:nvSpPr>
        <p:spPr>
          <a:xfrm>
            <a:off x="6099342" y="-150600"/>
            <a:ext cx="96045" cy="95462"/>
          </a:xfrm>
          <a:custGeom>
            <a:rect b="b" l="l" r="r" t="t"/>
            <a:pathLst>
              <a:path extrusionOk="0" h="3109" w="3128">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6"/>
          <p:cNvSpPr/>
          <p:nvPr/>
        </p:nvSpPr>
        <p:spPr>
          <a:xfrm>
            <a:off x="6702523" y="444536"/>
            <a:ext cx="95493" cy="95462"/>
          </a:xfrm>
          <a:custGeom>
            <a:rect b="b" l="l" r="r" t="t"/>
            <a:pathLst>
              <a:path extrusionOk="0" h="3109" w="311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a:off x="5904975" y="143222"/>
            <a:ext cx="82259" cy="82259"/>
          </a:xfrm>
          <a:custGeom>
            <a:rect b="b" l="l" r="r" t="t"/>
            <a:pathLst>
              <a:path extrusionOk="0" h="2679" w="2679">
                <a:moveTo>
                  <a:pt x="1" y="1"/>
                </a:moveTo>
                <a:lnTo>
                  <a:pt x="1" y="2679"/>
                </a:lnTo>
                <a:lnTo>
                  <a:pt x="2679" y="2679"/>
                </a:lnTo>
                <a:lnTo>
                  <a:pt x="2679"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6"/>
          <p:cNvSpPr/>
          <p:nvPr/>
        </p:nvSpPr>
        <p:spPr>
          <a:xfrm>
            <a:off x="303600" y="440172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6"/>
          <p:cNvSpPr/>
          <p:nvPr/>
        </p:nvSpPr>
        <p:spPr>
          <a:xfrm>
            <a:off x="564075" y="475390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sp>
        <p:nvSpPr>
          <p:cNvPr id="106" name="Google Shape;106;p7"/>
          <p:cNvSpPr txBox="1"/>
          <p:nvPr>
            <p:ph idx="1" type="body"/>
          </p:nvPr>
        </p:nvSpPr>
        <p:spPr>
          <a:xfrm>
            <a:off x="618306" y="2199025"/>
            <a:ext cx="1905900" cy="12963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6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107" name="Google Shape;107;p7"/>
          <p:cNvSpPr txBox="1"/>
          <p:nvPr>
            <p:ph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108" name="Google Shape;108;p7"/>
          <p:cNvSpPr/>
          <p:nvPr/>
        </p:nvSpPr>
        <p:spPr>
          <a:xfrm>
            <a:off x="7131388" y="36535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7"/>
          <p:cNvSpPr/>
          <p:nvPr/>
        </p:nvSpPr>
        <p:spPr>
          <a:xfrm>
            <a:off x="8403188" y="2183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7"/>
          <p:cNvSpPr/>
          <p:nvPr/>
        </p:nvSpPr>
        <p:spPr>
          <a:xfrm>
            <a:off x="7776788" y="3625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7"/>
          <p:cNvSpPr/>
          <p:nvPr/>
        </p:nvSpPr>
        <p:spPr>
          <a:xfrm>
            <a:off x="8539438" y="5409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2" name="Google Shape;112;p7"/>
          <p:cNvGrpSpPr/>
          <p:nvPr/>
        </p:nvGrpSpPr>
        <p:grpSpPr>
          <a:xfrm>
            <a:off x="6626134" y="-164562"/>
            <a:ext cx="121172" cy="760495"/>
            <a:chOff x="5245196" y="3136513"/>
            <a:chExt cx="121172" cy="760495"/>
          </a:xfrm>
        </p:grpSpPr>
        <p:sp>
          <p:nvSpPr>
            <p:cNvPr id="113" name="Google Shape;113;p7"/>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7"/>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5" name="Google Shape;115;p7"/>
          <p:cNvSpPr/>
          <p:nvPr/>
        </p:nvSpPr>
        <p:spPr>
          <a:xfrm>
            <a:off x="318213" y="4418900"/>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7"/>
          <p:cNvSpPr/>
          <p:nvPr/>
        </p:nvSpPr>
        <p:spPr>
          <a:xfrm>
            <a:off x="454463" y="47414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17" name="Shape 117"/>
        <p:cNvGrpSpPr/>
        <p:nvPr/>
      </p:nvGrpSpPr>
      <p:grpSpPr>
        <a:xfrm>
          <a:off x="0" y="0"/>
          <a:ext cx="0" cy="0"/>
          <a:chOff x="0" y="0"/>
          <a:chExt cx="0" cy="0"/>
        </a:xfrm>
      </p:grpSpPr>
      <p:sp>
        <p:nvSpPr>
          <p:cNvPr id="118" name="Google Shape;118;p8"/>
          <p:cNvSpPr txBox="1"/>
          <p:nvPr>
            <p:ph type="title"/>
          </p:nvPr>
        </p:nvSpPr>
        <p:spPr>
          <a:xfrm>
            <a:off x="2037000" y="1496400"/>
            <a:ext cx="5070000" cy="2150700"/>
          </a:xfrm>
          <a:prstGeom prst="rect">
            <a:avLst/>
          </a:prstGeom>
        </p:spPr>
        <p:txBody>
          <a:bodyPr anchorCtr="0" anchor="ctr" bIns="91425" lIns="91425" spcFirstLastPara="1" rIns="91425" wrap="square" tIns="91425">
            <a:noAutofit/>
          </a:bodyPr>
          <a:lstStyle>
            <a:lvl1pPr lvl="0" algn="ctr">
              <a:spcBef>
                <a:spcPts val="0"/>
              </a:spcBef>
              <a:spcAft>
                <a:spcPts val="0"/>
              </a:spcAft>
              <a:buSzPts val="4800"/>
              <a:buNone/>
              <a:defRPr sz="72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19" name="Google Shape;119;p8"/>
          <p:cNvSpPr/>
          <p:nvPr/>
        </p:nvSpPr>
        <p:spPr>
          <a:xfrm>
            <a:off x="1060456" y="1158638"/>
            <a:ext cx="121198" cy="121434"/>
          </a:xfrm>
          <a:custGeom>
            <a:rect b="b" l="l" r="r" t="t"/>
            <a:pathLst>
              <a:path extrusionOk="0" h="4634" w="4625">
                <a:moveTo>
                  <a:pt x="1" y="0"/>
                </a:moveTo>
                <a:lnTo>
                  <a:pt x="1" y="4633"/>
                </a:lnTo>
                <a:lnTo>
                  <a:pt x="4625" y="4633"/>
                </a:lnTo>
                <a:lnTo>
                  <a:pt x="4625"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a:off x="7799740" y="916059"/>
            <a:ext cx="121434" cy="121434"/>
          </a:xfrm>
          <a:custGeom>
            <a:rect b="b" l="l" r="r" t="t"/>
            <a:pathLst>
              <a:path extrusionOk="0" h="4634" w="4634">
                <a:moveTo>
                  <a:pt x="0" y="1"/>
                </a:moveTo>
                <a:lnTo>
                  <a:pt x="0" y="4634"/>
                </a:lnTo>
                <a:lnTo>
                  <a:pt x="4633" y="4634"/>
                </a:lnTo>
                <a:lnTo>
                  <a:pt x="4633"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a:off x="5257933" y="2452405"/>
            <a:ext cx="57599" cy="57599"/>
          </a:xfrm>
          <a:custGeom>
            <a:rect b="b" l="l" r="r" t="t"/>
            <a:pathLst>
              <a:path extrusionOk="0" fill="none" h="2198" w="2198">
                <a:moveTo>
                  <a:pt x="1" y="1"/>
                </a:moveTo>
                <a:lnTo>
                  <a:pt x="2198" y="1"/>
                </a:lnTo>
                <a:lnTo>
                  <a:pt x="2198" y="2198"/>
                </a:lnTo>
                <a:lnTo>
                  <a:pt x="1" y="2198"/>
                </a:lnTo>
                <a:close/>
              </a:path>
            </a:pathLst>
          </a:custGeom>
          <a:noFill/>
          <a:ln cap="flat" cmpd="sng" w="13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8"/>
          <p:cNvSpPr/>
          <p:nvPr/>
        </p:nvSpPr>
        <p:spPr>
          <a:xfrm>
            <a:off x="275669" y="1557059"/>
            <a:ext cx="57834" cy="57599"/>
          </a:xfrm>
          <a:custGeom>
            <a:rect b="b" l="l" r="r" t="t"/>
            <a:pathLst>
              <a:path extrusionOk="0" fill="none" h="2198" w="2207">
                <a:moveTo>
                  <a:pt x="0" y="0"/>
                </a:moveTo>
                <a:lnTo>
                  <a:pt x="2207" y="0"/>
                </a:lnTo>
                <a:lnTo>
                  <a:pt x="2207" y="2197"/>
                </a:lnTo>
                <a:lnTo>
                  <a:pt x="0" y="2197"/>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8"/>
          <p:cNvSpPr/>
          <p:nvPr/>
        </p:nvSpPr>
        <p:spPr>
          <a:xfrm>
            <a:off x="2307882" y="3002386"/>
            <a:ext cx="104086" cy="104322"/>
          </a:xfrm>
          <a:custGeom>
            <a:rect b="b" l="l" r="r" t="t"/>
            <a:pathLst>
              <a:path extrusionOk="0" fill="none" h="3981" w="3972">
                <a:moveTo>
                  <a:pt x="1" y="1"/>
                </a:moveTo>
                <a:lnTo>
                  <a:pt x="3972" y="1"/>
                </a:lnTo>
                <a:lnTo>
                  <a:pt x="3972" y="3981"/>
                </a:lnTo>
                <a:lnTo>
                  <a:pt x="1" y="3981"/>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a:off x="8263673" y="2953681"/>
            <a:ext cx="104086" cy="104322"/>
          </a:xfrm>
          <a:custGeom>
            <a:rect b="b" l="l" r="r" t="t"/>
            <a:pathLst>
              <a:path extrusionOk="0" h="3981" w="3972">
                <a:moveTo>
                  <a:pt x="0" y="1"/>
                </a:moveTo>
                <a:lnTo>
                  <a:pt x="0" y="3981"/>
                </a:lnTo>
                <a:lnTo>
                  <a:pt x="3972" y="3981"/>
                </a:lnTo>
                <a:lnTo>
                  <a:pt x="397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5" name="Google Shape;125;p8"/>
          <p:cNvGrpSpPr/>
          <p:nvPr/>
        </p:nvGrpSpPr>
        <p:grpSpPr>
          <a:xfrm>
            <a:off x="8263682" y="-434366"/>
            <a:ext cx="188886" cy="1181531"/>
            <a:chOff x="2877432" y="975334"/>
            <a:chExt cx="188886" cy="1181531"/>
          </a:xfrm>
        </p:grpSpPr>
        <p:sp>
          <p:nvSpPr>
            <p:cNvPr id="126" name="Google Shape;126;p8"/>
            <p:cNvSpPr/>
            <p:nvPr/>
          </p:nvSpPr>
          <p:spPr>
            <a:xfrm>
              <a:off x="2877432" y="1968242"/>
              <a:ext cx="188886" cy="188624"/>
            </a:xfrm>
            <a:custGeom>
              <a:rect b="b" l="l" r="r" t="t"/>
              <a:pathLst>
                <a:path extrusionOk="0" fill="none" h="7198" w="7208">
                  <a:moveTo>
                    <a:pt x="1" y="0"/>
                  </a:moveTo>
                  <a:lnTo>
                    <a:pt x="7208" y="0"/>
                  </a:lnTo>
                  <a:lnTo>
                    <a:pt x="7208" y="7198"/>
                  </a:lnTo>
                  <a:lnTo>
                    <a:pt x="1" y="7198"/>
                  </a:lnTo>
                  <a:close/>
                </a:path>
              </a:pathLst>
            </a:custGeom>
            <a:noFill/>
            <a:ln cap="flat" cmpd="sng" w="5750">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8"/>
            <p:cNvSpPr/>
            <p:nvPr/>
          </p:nvSpPr>
          <p:spPr>
            <a:xfrm>
              <a:off x="2905393" y="1452501"/>
              <a:ext cx="133226" cy="133252"/>
            </a:xfrm>
            <a:custGeom>
              <a:rect b="b" l="l" r="r" t="t"/>
              <a:pathLst>
                <a:path extrusionOk="0" fill="none" h="5085" w="5084">
                  <a:moveTo>
                    <a:pt x="0" y="1"/>
                  </a:moveTo>
                  <a:lnTo>
                    <a:pt x="5083" y="1"/>
                  </a:lnTo>
                  <a:lnTo>
                    <a:pt x="5083" y="5084"/>
                  </a:lnTo>
                  <a:lnTo>
                    <a:pt x="0"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8"/>
            <p:cNvSpPr/>
            <p:nvPr/>
          </p:nvSpPr>
          <p:spPr>
            <a:xfrm>
              <a:off x="2931651" y="975334"/>
              <a:ext cx="80476" cy="80711"/>
            </a:xfrm>
            <a:custGeom>
              <a:rect b="b" l="l" r="r" t="t"/>
              <a:pathLst>
                <a:path extrusionOk="0" fill="none" h="3080" w="3071">
                  <a:moveTo>
                    <a:pt x="0" y="0"/>
                  </a:moveTo>
                  <a:lnTo>
                    <a:pt x="3070" y="0"/>
                  </a:lnTo>
                  <a:lnTo>
                    <a:pt x="3070" y="3080"/>
                  </a:lnTo>
                  <a:lnTo>
                    <a:pt x="0" y="3080"/>
                  </a:lnTo>
                  <a:close/>
                </a:path>
              </a:pathLst>
            </a:custGeom>
            <a:noFill/>
            <a:ln cap="flat" cmpd="sng" w="2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9" name="Google Shape;129;p8"/>
          <p:cNvSpPr/>
          <p:nvPr/>
        </p:nvSpPr>
        <p:spPr>
          <a:xfrm>
            <a:off x="8485996" y="1614632"/>
            <a:ext cx="80502" cy="80476"/>
          </a:xfrm>
          <a:custGeom>
            <a:rect b="b" l="l" r="r" t="t"/>
            <a:pathLst>
              <a:path extrusionOk="0" h="3071" w="3072">
                <a:moveTo>
                  <a:pt x="1" y="0"/>
                </a:moveTo>
                <a:lnTo>
                  <a:pt x="1" y="3070"/>
                </a:lnTo>
                <a:lnTo>
                  <a:pt x="3071" y="3070"/>
                </a:lnTo>
                <a:lnTo>
                  <a:pt x="3071"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8"/>
          <p:cNvSpPr/>
          <p:nvPr/>
        </p:nvSpPr>
        <p:spPr>
          <a:xfrm>
            <a:off x="6293004" y="835609"/>
            <a:ext cx="80476" cy="80476"/>
          </a:xfrm>
          <a:custGeom>
            <a:rect b="b" l="l" r="r" t="t"/>
            <a:pathLst>
              <a:path extrusionOk="0" h="3071" w="3071">
                <a:moveTo>
                  <a:pt x="1" y="1"/>
                </a:moveTo>
                <a:lnTo>
                  <a:pt x="1" y="3071"/>
                </a:lnTo>
                <a:lnTo>
                  <a:pt x="3071" y="3071"/>
                </a:lnTo>
                <a:lnTo>
                  <a:pt x="3071" y="1"/>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8"/>
          <p:cNvSpPr/>
          <p:nvPr/>
        </p:nvSpPr>
        <p:spPr>
          <a:xfrm>
            <a:off x="1778504" y="2156778"/>
            <a:ext cx="119993" cy="119966"/>
          </a:xfrm>
          <a:custGeom>
            <a:rect b="b" l="l" r="r" t="t"/>
            <a:pathLst>
              <a:path extrusionOk="0" h="4578" w="4579">
                <a:moveTo>
                  <a:pt x="1" y="0"/>
                </a:moveTo>
                <a:lnTo>
                  <a:pt x="1" y="4578"/>
                </a:lnTo>
                <a:lnTo>
                  <a:pt x="4578" y="4578"/>
                </a:lnTo>
                <a:lnTo>
                  <a:pt x="457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2" name="Google Shape;132;p8"/>
          <p:cNvGrpSpPr/>
          <p:nvPr/>
        </p:nvGrpSpPr>
        <p:grpSpPr>
          <a:xfrm>
            <a:off x="3090746" y="-533657"/>
            <a:ext cx="98059" cy="1147596"/>
            <a:chOff x="3347921" y="16006"/>
            <a:chExt cx="98059" cy="1147596"/>
          </a:xfrm>
        </p:grpSpPr>
        <p:sp>
          <p:nvSpPr>
            <p:cNvPr id="133" name="Google Shape;133;p8"/>
            <p:cNvSpPr/>
            <p:nvPr/>
          </p:nvSpPr>
          <p:spPr>
            <a:xfrm>
              <a:off x="3347921" y="1065280"/>
              <a:ext cx="98059" cy="98321"/>
            </a:xfrm>
            <a:custGeom>
              <a:rect b="b" l="l" r="r" t="t"/>
              <a:pathLst>
                <a:path extrusionOk="0" fill="none" h="3752" w="3742">
                  <a:moveTo>
                    <a:pt x="0" y="1"/>
                  </a:moveTo>
                  <a:lnTo>
                    <a:pt x="3741" y="1"/>
                  </a:lnTo>
                  <a:lnTo>
                    <a:pt x="3741" y="3751"/>
                  </a:lnTo>
                  <a:lnTo>
                    <a:pt x="0" y="3751"/>
                  </a:lnTo>
                  <a:close/>
                </a:path>
              </a:pathLst>
            </a:custGeom>
            <a:noFill/>
            <a:ln cap="flat" cmpd="sng" w="29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8"/>
            <p:cNvSpPr/>
            <p:nvPr/>
          </p:nvSpPr>
          <p:spPr>
            <a:xfrm>
              <a:off x="3392705" y="16006"/>
              <a:ext cx="8464" cy="894665"/>
            </a:xfrm>
            <a:custGeom>
              <a:rect b="b" l="l" r="r" t="t"/>
              <a:pathLst>
                <a:path extrusionOk="0" h="34141" w="323">
                  <a:moveTo>
                    <a:pt x="157" y="1"/>
                  </a:moveTo>
                  <a:lnTo>
                    <a:pt x="1" y="34141"/>
                  </a:lnTo>
                  <a:lnTo>
                    <a:pt x="323" y="34141"/>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5" name="Google Shape;135;p8"/>
          <p:cNvGrpSpPr/>
          <p:nvPr/>
        </p:nvGrpSpPr>
        <p:grpSpPr>
          <a:xfrm>
            <a:off x="4892771" y="-340112"/>
            <a:ext cx="121172" cy="760495"/>
            <a:chOff x="5245196" y="3136513"/>
            <a:chExt cx="121172" cy="760495"/>
          </a:xfrm>
        </p:grpSpPr>
        <p:sp>
          <p:nvSpPr>
            <p:cNvPr id="136" name="Google Shape;136;p8"/>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8"/>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8" name="Google Shape;138;p8"/>
          <p:cNvGrpSpPr/>
          <p:nvPr/>
        </p:nvGrpSpPr>
        <p:grpSpPr>
          <a:xfrm>
            <a:off x="6967836" y="85439"/>
            <a:ext cx="133252" cy="1952377"/>
            <a:chOff x="6780548" y="337714"/>
            <a:chExt cx="133252" cy="1952377"/>
          </a:xfrm>
        </p:grpSpPr>
        <p:sp>
          <p:nvSpPr>
            <p:cNvPr id="139" name="Google Shape;139;p8"/>
            <p:cNvSpPr/>
            <p:nvPr/>
          </p:nvSpPr>
          <p:spPr>
            <a:xfrm>
              <a:off x="6780548" y="2156839"/>
              <a:ext cx="133252" cy="133252"/>
            </a:xfrm>
            <a:custGeom>
              <a:rect b="b" l="l" r="r" t="t"/>
              <a:pathLst>
                <a:path extrusionOk="0" fill="none" h="5085" w="5085">
                  <a:moveTo>
                    <a:pt x="1" y="1"/>
                  </a:moveTo>
                  <a:lnTo>
                    <a:pt x="5084" y="1"/>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8"/>
            <p:cNvSpPr/>
            <p:nvPr/>
          </p:nvSpPr>
          <p:spPr>
            <a:xfrm>
              <a:off x="6842943" y="337714"/>
              <a:ext cx="8464" cy="1695359"/>
            </a:xfrm>
            <a:custGeom>
              <a:rect b="b" l="l" r="r" t="t"/>
              <a:pathLst>
                <a:path extrusionOk="0" h="64696" w="323">
                  <a:moveTo>
                    <a:pt x="157" y="0"/>
                  </a:moveTo>
                  <a:lnTo>
                    <a:pt x="1" y="64695"/>
                  </a:lnTo>
                  <a:lnTo>
                    <a:pt x="322" y="64695"/>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1" name="Google Shape;141;p8"/>
          <p:cNvGrpSpPr/>
          <p:nvPr/>
        </p:nvGrpSpPr>
        <p:grpSpPr>
          <a:xfrm>
            <a:off x="250617" y="2402301"/>
            <a:ext cx="188650" cy="2468354"/>
            <a:chOff x="250617" y="2402301"/>
            <a:chExt cx="188650" cy="2468354"/>
          </a:xfrm>
        </p:grpSpPr>
        <p:sp>
          <p:nvSpPr>
            <p:cNvPr id="142" name="Google Shape;142;p8"/>
            <p:cNvSpPr/>
            <p:nvPr/>
          </p:nvSpPr>
          <p:spPr>
            <a:xfrm>
              <a:off x="250617" y="4681770"/>
              <a:ext cx="188650" cy="188886"/>
            </a:xfrm>
            <a:custGeom>
              <a:rect b="b" l="l" r="r" t="t"/>
              <a:pathLst>
                <a:path extrusionOk="0" fill="none" h="7208" w="7199">
                  <a:moveTo>
                    <a:pt x="0" y="1"/>
                  </a:moveTo>
                  <a:lnTo>
                    <a:pt x="7198" y="1"/>
                  </a:lnTo>
                  <a:lnTo>
                    <a:pt x="7198" y="7207"/>
                  </a:lnTo>
                  <a:lnTo>
                    <a:pt x="0" y="7207"/>
                  </a:lnTo>
                  <a:close/>
                </a:path>
              </a:pathLst>
            </a:custGeom>
            <a:noFill/>
            <a:ln cap="flat" cmpd="sng" w="5750">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8"/>
            <p:cNvSpPr/>
            <p:nvPr/>
          </p:nvSpPr>
          <p:spPr>
            <a:xfrm>
              <a:off x="278316" y="4166291"/>
              <a:ext cx="133226" cy="133226"/>
            </a:xfrm>
            <a:custGeom>
              <a:rect b="b" l="l" r="r" t="t"/>
              <a:pathLst>
                <a:path extrusionOk="0" fill="none" h="5084" w="5084">
                  <a:moveTo>
                    <a:pt x="1" y="0"/>
                  </a:moveTo>
                  <a:lnTo>
                    <a:pt x="5084" y="0"/>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8"/>
            <p:cNvSpPr/>
            <p:nvPr/>
          </p:nvSpPr>
          <p:spPr>
            <a:xfrm>
              <a:off x="304573" y="3689098"/>
              <a:ext cx="80476" cy="80476"/>
            </a:xfrm>
            <a:custGeom>
              <a:rect b="b" l="l" r="r" t="t"/>
              <a:pathLst>
                <a:path extrusionOk="0" fill="none" h="3071" w="3071">
                  <a:moveTo>
                    <a:pt x="1" y="0"/>
                  </a:moveTo>
                  <a:lnTo>
                    <a:pt x="3071" y="0"/>
                  </a:lnTo>
                  <a:lnTo>
                    <a:pt x="3071" y="3071"/>
                  </a:lnTo>
                  <a:lnTo>
                    <a:pt x="1" y="3071"/>
                  </a:lnTo>
                  <a:close/>
                </a:path>
              </a:pathLst>
            </a:custGeom>
            <a:noFill/>
            <a:ln cap="flat" cmpd="sng" w="2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8"/>
            <p:cNvSpPr/>
            <p:nvPr/>
          </p:nvSpPr>
          <p:spPr>
            <a:xfrm>
              <a:off x="340710" y="2402301"/>
              <a:ext cx="8464" cy="1011487"/>
            </a:xfrm>
            <a:custGeom>
              <a:rect b="b" l="l" r="r" t="t"/>
              <a:pathLst>
                <a:path extrusionOk="0" h="38599" w="323">
                  <a:moveTo>
                    <a:pt x="157" y="1"/>
                  </a:moveTo>
                  <a:lnTo>
                    <a:pt x="0" y="38599"/>
                  </a:lnTo>
                  <a:lnTo>
                    <a:pt x="322" y="38599"/>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6" name="Google Shape;146;p8"/>
          <p:cNvGrpSpPr/>
          <p:nvPr/>
        </p:nvGrpSpPr>
        <p:grpSpPr>
          <a:xfrm>
            <a:off x="982417" y="1695096"/>
            <a:ext cx="199237" cy="2828935"/>
            <a:chOff x="1608717" y="1280046"/>
            <a:chExt cx="199237" cy="2828935"/>
          </a:xfrm>
        </p:grpSpPr>
        <p:sp>
          <p:nvSpPr>
            <p:cNvPr id="147" name="Google Shape;147;p8"/>
            <p:cNvSpPr/>
            <p:nvPr/>
          </p:nvSpPr>
          <p:spPr>
            <a:xfrm>
              <a:off x="1608717" y="3909744"/>
              <a:ext cx="199237" cy="199237"/>
            </a:xfrm>
            <a:custGeom>
              <a:rect b="b" l="l" r="r" t="t"/>
              <a:pathLst>
                <a:path extrusionOk="0" h="7603" w="7603">
                  <a:moveTo>
                    <a:pt x="0" y="1"/>
                  </a:moveTo>
                  <a:lnTo>
                    <a:pt x="0" y="7602"/>
                  </a:lnTo>
                  <a:lnTo>
                    <a:pt x="7602" y="7602"/>
                  </a:lnTo>
                  <a:lnTo>
                    <a:pt x="760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8"/>
            <p:cNvSpPr/>
            <p:nvPr/>
          </p:nvSpPr>
          <p:spPr>
            <a:xfrm>
              <a:off x="1656175" y="3269477"/>
              <a:ext cx="104086" cy="104086"/>
            </a:xfrm>
            <a:custGeom>
              <a:rect b="b" l="l" r="r" t="t"/>
              <a:pathLst>
                <a:path extrusionOk="0" h="3972" w="3972">
                  <a:moveTo>
                    <a:pt x="0" y="1"/>
                  </a:moveTo>
                  <a:lnTo>
                    <a:pt x="0" y="3972"/>
                  </a:lnTo>
                  <a:lnTo>
                    <a:pt x="3971" y="3972"/>
                  </a:lnTo>
                  <a:lnTo>
                    <a:pt x="3971"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8"/>
            <p:cNvSpPr/>
            <p:nvPr/>
          </p:nvSpPr>
          <p:spPr>
            <a:xfrm>
              <a:off x="1704104" y="1280046"/>
              <a:ext cx="8464" cy="1794099"/>
            </a:xfrm>
            <a:custGeom>
              <a:rect b="b" l="l" r="r" t="t"/>
              <a:pathLst>
                <a:path extrusionOk="0" h="68464" w="323">
                  <a:moveTo>
                    <a:pt x="157" y="0"/>
                  </a:moveTo>
                  <a:lnTo>
                    <a:pt x="0" y="68464"/>
                  </a:lnTo>
                  <a:lnTo>
                    <a:pt x="322" y="68464"/>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0" name="Google Shape;150;p8"/>
          <p:cNvSpPr/>
          <p:nvPr/>
        </p:nvSpPr>
        <p:spPr>
          <a:xfrm>
            <a:off x="646863" y="21446"/>
            <a:ext cx="8464" cy="1689069"/>
          </a:xfrm>
          <a:custGeom>
            <a:rect b="b" l="l" r="r" t="t"/>
            <a:pathLst>
              <a:path extrusionOk="0" h="64456" w="323">
                <a:moveTo>
                  <a:pt x="166" y="0"/>
                </a:moveTo>
                <a:lnTo>
                  <a:pt x="1" y="64456"/>
                </a:lnTo>
                <a:lnTo>
                  <a:pt x="322" y="64456"/>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1" name="Google Shape;151;p8"/>
          <p:cNvGrpSpPr/>
          <p:nvPr/>
        </p:nvGrpSpPr>
        <p:grpSpPr>
          <a:xfrm>
            <a:off x="2038689" y="173907"/>
            <a:ext cx="57599" cy="831799"/>
            <a:chOff x="2038689" y="173907"/>
            <a:chExt cx="57599" cy="831799"/>
          </a:xfrm>
        </p:grpSpPr>
        <p:sp>
          <p:nvSpPr>
            <p:cNvPr id="152" name="Google Shape;152;p8"/>
            <p:cNvSpPr/>
            <p:nvPr/>
          </p:nvSpPr>
          <p:spPr>
            <a:xfrm>
              <a:off x="2038689" y="947872"/>
              <a:ext cx="57599" cy="57834"/>
            </a:xfrm>
            <a:custGeom>
              <a:rect b="b" l="l" r="r" t="t"/>
              <a:pathLst>
                <a:path extrusionOk="0" fill="none" h="2207" w="2198">
                  <a:moveTo>
                    <a:pt x="1" y="0"/>
                  </a:moveTo>
                  <a:lnTo>
                    <a:pt x="2197" y="0"/>
                  </a:lnTo>
                  <a:lnTo>
                    <a:pt x="2197" y="2206"/>
                  </a:lnTo>
                  <a:lnTo>
                    <a:pt x="1" y="2206"/>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8"/>
            <p:cNvSpPr/>
            <p:nvPr/>
          </p:nvSpPr>
          <p:spPr>
            <a:xfrm>
              <a:off x="2063269" y="173907"/>
              <a:ext cx="8438" cy="692074"/>
            </a:xfrm>
            <a:custGeom>
              <a:rect b="b" l="l" r="r" t="t"/>
              <a:pathLst>
                <a:path extrusionOk="0" h="26410" w="322">
                  <a:moveTo>
                    <a:pt x="166" y="1"/>
                  </a:moveTo>
                  <a:lnTo>
                    <a:pt x="0" y="26410"/>
                  </a:lnTo>
                  <a:lnTo>
                    <a:pt x="322" y="26410"/>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8"/>
          <p:cNvGrpSpPr/>
          <p:nvPr/>
        </p:nvGrpSpPr>
        <p:grpSpPr>
          <a:xfrm>
            <a:off x="8008096" y="2108910"/>
            <a:ext cx="199001" cy="2139769"/>
            <a:chOff x="8008096" y="2108910"/>
            <a:chExt cx="199001" cy="2139769"/>
          </a:xfrm>
        </p:grpSpPr>
        <p:sp>
          <p:nvSpPr>
            <p:cNvPr id="155" name="Google Shape;155;p8"/>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8"/>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7" name="Google Shape;157;p8"/>
          <p:cNvSpPr/>
          <p:nvPr/>
        </p:nvSpPr>
        <p:spPr>
          <a:xfrm>
            <a:off x="2702019" y="1158651"/>
            <a:ext cx="121198" cy="121434"/>
          </a:xfrm>
          <a:custGeom>
            <a:rect b="b" l="l" r="r" t="t"/>
            <a:pathLst>
              <a:path extrusionOk="0" h="4634" w="4625">
                <a:moveTo>
                  <a:pt x="1" y="0"/>
                </a:moveTo>
                <a:lnTo>
                  <a:pt x="1" y="4633"/>
                </a:lnTo>
                <a:lnTo>
                  <a:pt x="4625" y="4633"/>
                </a:lnTo>
                <a:lnTo>
                  <a:pt x="4625"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8" name="Google Shape;158;p8"/>
          <p:cNvGrpSpPr/>
          <p:nvPr/>
        </p:nvGrpSpPr>
        <p:grpSpPr>
          <a:xfrm>
            <a:off x="4095146" y="-859690"/>
            <a:ext cx="199001" cy="2139769"/>
            <a:chOff x="8008096" y="2108910"/>
            <a:chExt cx="199001" cy="2139769"/>
          </a:xfrm>
        </p:grpSpPr>
        <p:sp>
          <p:nvSpPr>
            <p:cNvPr id="159" name="Google Shape;159;p8"/>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8"/>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1" name="Google Shape;161;p8"/>
          <p:cNvGrpSpPr/>
          <p:nvPr/>
        </p:nvGrpSpPr>
        <p:grpSpPr>
          <a:xfrm>
            <a:off x="6333286" y="3704939"/>
            <a:ext cx="133252" cy="1952377"/>
            <a:chOff x="6780548" y="337714"/>
            <a:chExt cx="133252" cy="1952377"/>
          </a:xfrm>
        </p:grpSpPr>
        <p:sp>
          <p:nvSpPr>
            <p:cNvPr id="162" name="Google Shape;162;p8"/>
            <p:cNvSpPr/>
            <p:nvPr/>
          </p:nvSpPr>
          <p:spPr>
            <a:xfrm>
              <a:off x="6780548" y="2156839"/>
              <a:ext cx="133252" cy="133252"/>
            </a:xfrm>
            <a:custGeom>
              <a:rect b="b" l="l" r="r" t="t"/>
              <a:pathLst>
                <a:path extrusionOk="0" fill="none" h="5085" w="5085">
                  <a:moveTo>
                    <a:pt x="1" y="1"/>
                  </a:moveTo>
                  <a:lnTo>
                    <a:pt x="5084" y="1"/>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8"/>
            <p:cNvSpPr/>
            <p:nvPr/>
          </p:nvSpPr>
          <p:spPr>
            <a:xfrm>
              <a:off x="6842943" y="337714"/>
              <a:ext cx="8464" cy="1695359"/>
            </a:xfrm>
            <a:custGeom>
              <a:rect b="b" l="l" r="r" t="t"/>
              <a:pathLst>
                <a:path extrusionOk="0" h="64696" w="323">
                  <a:moveTo>
                    <a:pt x="157" y="0"/>
                  </a:moveTo>
                  <a:lnTo>
                    <a:pt x="1" y="64695"/>
                  </a:lnTo>
                  <a:lnTo>
                    <a:pt x="322" y="64695"/>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4" name="Google Shape;164;p8"/>
          <p:cNvGrpSpPr/>
          <p:nvPr/>
        </p:nvGrpSpPr>
        <p:grpSpPr>
          <a:xfrm>
            <a:off x="2702021" y="3612763"/>
            <a:ext cx="121172" cy="760495"/>
            <a:chOff x="5245196" y="3136513"/>
            <a:chExt cx="121172" cy="760495"/>
          </a:xfrm>
        </p:grpSpPr>
        <p:sp>
          <p:nvSpPr>
            <p:cNvPr id="165" name="Google Shape;165;p8"/>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8"/>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7" name="Google Shape;167;p8"/>
          <p:cNvSpPr/>
          <p:nvPr/>
        </p:nvSpPr>
        <p:spPr>
          <a:xfrm>
            <a:off x="5539523" y="4516718"/>
            <a:ext cx="104086" cy="104322"/>
          </a:xfrm>
          <a:custGeom>
            <a:rect b="b" l="l" r="r" t="t"/>
            <a:pathLst>
              <a:path extrusionOk="0" h="3981" w="3972">
                <a:moveTo>
                  <a:pt x="0" y="1"/>
                </a:moveTo>
                <a:lnTo>
                  <a:pt x="0" y="3981"/>
                </a:lnTo>
                <a:lnTo>
                  <a:pt x="3972" y="3981"/>
                </a:lnTo>
                <a:lnTo>
                  <a:pt x="397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8"/>
          <p:cNvSpPr/>
          <p:nvPr/>
        </p:nvSpPr>
        <p:spPr>
          <a:xfrm>
            <a:off x="6994217" y="3378784"/>
            <a:ext cx="80476" cy="80476"/>
          </a:xfrm>
          <a:custGeom>
            <a:rect b="b" l="l" r="r" t="t"/>
            <a:pathLst>
              <a:path extrusionOk="0" h="3071" w="3071">
                <a:moveTo>
                  <a:pt x="1" y="1"/>
                </a:moveTo>
                <a:lnTo>
                  <a:pt x="1" y="3071"/>
                </a:lnTo>
                <a:lnTo>
                  <a:pt x="3071" y="3071"/>
                </a:lnTo>
                <a:lnTo>
                  <a:pt x="3071" y="1"/>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69" name="Shape 169"/>
        <p:cNvGrpSpPr/>
        <p:nvPr/>
      </p:nvGrpSpPr>
      <p:grpSpPr>
        <a:xfrm>
          <a:off x="0" y="0"/>
          <a:ext cx="0" cy="0"/>
          <a:chOff x="0" y="0"/>
          <a:chExt cx="0" cy="0"/>
        </a:xfrm>
      </p:grpSpPr>
      <p:sp>
        <p:nvSpPr>
          <p:cNvPr id="170" name="Google Shape;170;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171" name="Google Shape;171;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72" name="Google Shape;172;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73" name="Shape 173"/>
        <p:cNvGrpSpPr/>
        <p:nvPr/>
      </p:nvGrpSpPr>
      <p:grpSpPr>
        <a:xfrm>
          <a:off x="0" y="0"/>
          <a:ext cx="0" cy="0"/>
          <a:chOff x="0" y="0"/>
          <a:chExt cx="0" cy="0"/>
        </a:xfrm>
      </p:grpSpPr>
      <p:sp>
        <p:nvSpPr>
          <p:cNvPr id="174" name="Google Shape;174;p10"/>
          <p:cNvSpPr txBox="1"/>
          <p:nvPr>
            <p:ph type="title"/>
          </p:nvPr>
        </p:nvSpPr>
        <p:spPr>
          <a:xfrm>
            <a:off x="581925" y="3391646"/>
            <a:ext cx="4126500" cy="13212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theme" Target="../theme/theme1.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2"/>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1pPr>
            <a:lvl2pPr lvl="1">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2pPr>
            <a:lvl3pPr lvl="2">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3pPr>
            <a:lvl4pPr lvl="3">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4pPr>
            <a:lvl5pPr lvl="4">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5pPr>
            <a:lvl6pPr lvl="5">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6pPr>
            <a:lvl7pPr lvl="6">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7pPr>
            <a:lvl8pPr lvl="7">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8pPr>
            <a:lvl9pPr lvl="8">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1"/>
              </a:buClr>
              <a:buSzPts val="1800"/>
              <a:buFont typeface="Maven Pro"/>
              <a:buChar char="●"/>
              <a:defRPr sz="1800">
                <a:solidFill>
                  <a:schemeClr val="lt1"/>
                </a:solidFill>
                <a:latin typeface="Maven Pro"/>
                <a:ea typeface="Maven Pro"/>
                <a:cs typeface="Maven Pro"/>
                <a:sym typeface="Maven Pro"/>
              </a:defRPr>
            </a:lvl1pPr>
            <a:lvl2pPr indent="-317500" lvl="1" marL="9144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2pPr>
            <a:lvl3pPr indent="-317500" lvl="2" marL="13716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3pPr>
            <a:lvl4pPr indent="-317500" lvl="3" marL="18288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4pPr>
            <a:lvl5pPr indent="-317500" lvl="4" marL="22860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5pPr>
            <a:lvl6pPr indent="-317500" lvl="5" marL="27432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6pPr>
            <a:lvl7pPr indent="-317500" lvl="6" marL="32004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7pPr>
            <a:lvl8pPr indent="-317500" lvl="7" marL="36576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8pPr>
            <a:lvl9pPr indent="-317500" lvl="8" marL="4114800">
              <a:lnSpc>
                <a:spcPct val="115000"/>
              </a:lnSpc>
              <a:spcBef>
                <a:spcPts val="1600"/>
              </a:spcBef>
              <a:spcAft>
                <a:spcPts val="1600"/>
              </a:spcAft>
              <a:buClr>
                <a:schemeClr val="lt1"/>
              </a:buClr>
              <a:buSzPts val="1400"/>
              <a:buFont typeface="Maven Pro"/>
              <a:buChar char="■"/>
              <a:defRPr>
                <a:solidFill>
                  <a:schemeClr val="lt1"/>
                </a:solidFill>
                <a:latin typeface="Maven Pro"/>
                <a:ea typeface="Maven Pro"/>
                <a:cs typeface="Maven Pro"/>
                <a:sym typeface="Maven Pr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p23"/>
          <p:cNvSpPr txBox="1"/>
          <p:nvPr>
            <p:ph idx="1" type="subTitle"/>
          </p:nvPr>
        </p:nvSpPr>
        <p:spPr>
          <a:xfrm>
            <a:off x="2924250" y="2804488"/>
            <a:ext cx="32955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Retail Data Analytics</a:t>
            </a:r>
            <a:endParaRPr/>
          </a:p>
        </p:txBody>
      </p:sp>
      <p:sp>
        <p:nvSpPr>
          <p:cNvPr id="431" name="Google Shape;431;p23"/>
          <p:cNvSpPr txBox="1"/>
          <p:nvPr>
            <p:ph type="ctrTitle"/>
          </p:nvPr>
        </p:nvSpPr>
        <p:spPr>
          <a:xfrm>
            <a:off x="1561650" y="751888"/>
            <a:ext cx="60207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DATA </a:t>
            </a:r>
            <a:r>
              <a:rPr lang="en">
                <a:solidFill>
                  <a:schemeClr val="accent2"/>
                </a:solidFill>
              </a:rPr>
              <a:t>SCIENCE</a:t>
            </a:r>
            <a:r>
              <a:rPr lang="en"/>
              <a:t> </a:t>
            </a:r>
            <a:endParaRPr/>
          </a:p>
          <a:p>
            <a:pPr indent="0" lvl="0" marL="0" rtl="0" algn="ctr">
              <a:spcBef>
                <a:spcPts val="0"/>
              </a:spcBef>
              <a:spcAft>
                <a:spcPts val="0"/>
              </a:spcAft>
              <a:buNone/>
            </a:pPr>
            <a:r>
              <a:rPr lang="en"/>
              <a:t>PROJECT</a:t>
            </a:r>
            <a:endParaRPr/>
          </a:p>
        </p:txBody>
      </p:sp>
      <p:sp>
        <p:nvSpPr>
          <p:cNvPr id="432" name="Google Shape;432;p23"/>
          <p:cNvSpPr/>
          <p:nvPr/>
        </p:nvSpPr>
        <p:spPr>
          <a:xfrm>
            <a:off x="1917281" y="4715495"/>
            <a:ext cx="121434" cy="121434"/>
          </a:xfrm>
          <a:custGeom>
            <a:rect b="b" l="l" r="r" t="t"/>
            <a:pathLst>
              <a:path extrusionOk="0" h="4634" w="4634">
                <a:moveTo>
                  <a:pt x="1" y="0"/>
                </a:moveTo>
                <a:lnTo>
                  <a:pt x="1" y="4633"/>
                </a:lnTo>
                <a:lnTo>
                  <a:pt x="4634" y="4633"/>
                </a:lnTo>
                <a:lnTo>
                  <a:pt x="4634"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23"/>
          <p:cNvSpPr/>
          <p:nvPr/>
        </p:nvSpPr>
        <p:spPr>
          <a:xfrm>
            <a:off x="7047944" y="3537816"/>
            <a:ext cx="57834" cy="57834"/>
          </a:xfrm>
          <a:custGeom>
            <a:rect b="b" l="l" r="r" t="t"/>
            <a:pathLst>
              <a:path extrusionOk="0" fill="none" h="2207" w="2207">
                <a:moveTo>
                  <a:pt x="0" y="1"/>
                </a:moveTo>
                <a:lnTo>
                  <a:pt x="2206" y="1"/>
                </a:lnTo>
                <a:lnTo>
                  <a:pt x="2206" y="2207"/>
                </a:lnTo>
                <a:lnTo>
                  <a:pt x="0" y="2207"/>
                </a:lnTo>
                <a:close/>
              </a:path>
            </a:pathLst>
          </a:custGeom>
          <a:noFill/>
          <a:ln cap="flat" cmpd="sng" w="13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23"/>
          <p:cNvSpPr/>
          <p:nvPr/>
        </p:nvSpPr>
        <p:spPr>
          <a:xfrm>
            <a:off x="2307882" y="3002386"/>
            <a:ext cx="104086" cy="104322"/>
          </a:xfrm>
          <a:custGeom>
            <a:rect b="b" l="l" r="r" t="t"/>
            <a:pathLst>
              <a:path extrusionOk="0" fill="none" h="3981" w="3972">
                <a:moveTo>
                  <a:pt x="1" y="1"/>
                </a:moveTo>
                <a:lnTo>
                  <a:pt x="3972" y="1"/>
                </a:lnTo>
                <a:lnTo>
                  <a:pt x="3972" y="3981"/>
                </a:lnTo>
                <a:lnTo>
                  <a:pt x="1" y="3981"/>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23"/>
          <p:cNvSpPr/>
          <p:nvPr/>
        </p:nvSpPr>
        <p:spPr>
          <a:xfrm>
            <a:off x="6293004" y="835609"/>
            <a:ext cx="80476" cy="80476"/>
          </a:xfrm>
          <a:custGeom>
            <a:rect b="b" l="l" r="r" t="t"/>
            <a:pathLst>
              <a:path extrusionOk="0" h="3071" w="3071">
                <a:moveTo>
                  <a:pt x="1" y="1"/>
                </a:moveTo>
                <a:lnTo>
                  <a:pt x="1" y="3071"/>
                </a:lnTo>
                <a:lnTo>
                  <a:pt x="3071" y="3071"/>
                </a:lnTo>
                <a:lnTo>
                  <a:pt x="3071" y="1"/>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23"/>
          <p:cNvSpPr/>
          <p:nvPr/>
        </p:nvSpPr>
        <p:spPr>
          <a:xfrm>
            <a:off x="5969504" y="3118803"/>
            <a:ext cx="119993" cy="119966"/>
          </a:xfrm>
          <a:custGeom>
            <a:rect b="b" l="l" r="r" t="t"/>
            <a:pathLst>
              <a:path extrusionOk="0" h="4578" w="4579">
                <a:moveTo>
                  <a:pt x="1" y="0"/>
                </a:moveTo>
                <a:lnTo>
                  <a:pt x="1" y="4578"/>
                </a:lnTo>
                <a:lnTo>
                  <a:pt x="4578" y="4578"/>
                </a:lnTo>
                <a:lnTo>
                  <a:pt x="457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23"/>
          <p:cNvSpPr/>
          <p:nvPr/>
        </p:nvSpPr>
        <p:spPr>
          <a:xfrm>
            <a:off x="2924242" y="4302208"/>
            <a:ext cx="119993" cy="119993"/>
          </a:xfrm>
          <a:custGeom>
            <a:rect b="b" l="l" r="r" t="t"/>
            <a:pathLst>
              <a:path extrusionOk="0" h="4579" w="4579">
                <a:moveTo>
                  <a:pt x="0" y="1"/>
                </a:moveTo>
                <a:lnTo>
                  <a:pt x="0" y="4578"/>
                </a:lnTo>
                <a:lnTo>
                  <a:pt x="4578" y="4578"/>
                </a:lnTo>
                <a:lnTo>
                  <a:pt x="4578" y="1"/>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38" name="Google Shape;438;p23"/>
          <p:cNvGrpSpPr/>
          <p:nvPr/>
        </p:nvGrpSpPr>
        <p:grpSpPr>
          <a:xfrm>
            <a:off x="6232314" y="3696331"/>
            <a:ext cx="121434" cy="1073147"/>
            <a:chOff x="6232314" y="3696331"/>
            <a:chExt cx="121434" cy="1073147"/>
          </a:xfrm>
        </p:grpSpPr>
        <p:sp>
          <p:nvSpPr>
            <p:cNvPr id="439" name="Google Shape;439;p23"/>
            <p:cNvSpPr/>
            <p:nvPr/>
          </p:nvSpPr>
          <p:spPr>
            <a:xfrm>
              <a:off x="6232314" y="4648280"/>
              <a:ext cx="121434" cy="121198"/>
            </a:xfrm>
            <a:custGeom>
              <a:rect b="b" l="l" r="r" t="t"/>
              <a:pathLst>
                <a:path extrusionOk="0" h="4625" w="4634">
                  <a:moveTo>
                    <a:pt x="0" y="1"/>
                  </a:moveTo>
                  <a:lnTo>
                    <a:pt x="0" y="4624"/>
                  </a:lnTo>
                  <a:lnTo>
                    <a:pt x="4633" y="4624"/>
                  </a:lnTo>
                  <a:lnTo>
                    <a:pt x="4633"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23"/>
            <p:cNvSpPr/>
            <p:nvPr/>
          </p:nvSpPr>
          <p:spPr>
            <a:xfrm>
              <a:off x="6288681" y="3696331"/>
              <a:ext cx="8700" cy="872731"/>
            </a:xfrm>
            <a:custGeom>
              <a:rect b="b" l="l" r="r" t="t"/>
              <a:pathLst>
                <a:path extrusionOk="0" h="33304" w="332">
                  <a:moveTo>
                    <a:pt x="166" y="0"/>
                  </a:moveTo>
                  <a:lnTo>
                    <a:pt x="0" y="33304"/>
                  </a:lnTo>
                  <a:lnTo>
                    <a:pt x="331" y="33304"/>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1" name="Google Shape;441;p23"/>
          <p:cNvGrpSpPr/>
          <p:nvPr/>
        </p:nvGrpSpPr>
        <p:grpSpPr>
          <a:xfrm>
            <a:off x="6780548" y="337714"/>
            <a:ext cx="133252" cy="1952377"/>
            <a:chOff x="6780548" y="337714"/>
            <a:chExt cx="133252" cy="1952377"/>
          </a:xfrm>
        </p:grpSpPr>
        <p:sp>
          <p:nvSpPr>
            <p:cNvPr id="442" name="Google Shape;442;p23"/>
            <p:cNvSpPr/>
            <p:nvPr/>
          </p:nvSpPr>
          <p:spPr>
            <a:xfrm>
              <a:off x="6780548" y="2156839"/>
              <a:ext cx="133252" cy="133252"/>
            </a:xfrm>
            <a:custGeom>
              <a:rect b="b" l="l" r="r" t="t"/>
              <a:pathLst>
                <a:path extrusionOk="0" fill="none" h="5085" w="5085">
                  <a:moveTo>
                    <a:pt x="1" y="1"/>
                  </a:moveTo>
                  <a:lnTo>
                    <a:pt x="5084" y="1"/>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23"/>
            <p:cNvSpPr/>
            <p:nvPr/>
          </p:nvSpPr>
          <p:spPr>
            <a:xfrm>
              <a:off x="6842943" y="337714"/>
              <a:ext cx="8464" cy="1695359"/>
            </a:xfrm>
            <a:custGeom>
              <a:rect b="b" l="l" r="r" t="t"/>
              <a:pathLst>
                <a:path extrusionOk="0" h="64696" w="323">
                  <a:moveTo>
                    <a:pt x="157" y="0"/>
                  </a:moveTo>
                  <a:lnTo>
                    <a:pt x="1" y="64695"/>
                  </a:lnTo>
                  <a:lnTo>
                    <a:pt x="322" y="64695"/>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4" name="Google Shape;444;p23"/>
          <p:cNvGrpSpPr/>
          <p:nvPr/>
        </p:nvGrpSpPr>
        <p:grpSpPr>
          <a:xfrm>
            <a:off x="1608717" y="1280046"/>
            <a:ext cx="199237" cy="2828935"/>
            <a:chOff x="1608717" y="1280046"/>
            <a:chExt cx="199237" cy="2828935"/>
          </a:xfrm>
        </p:grpSpPr>
        <p:sp>
          <p:nvSpPr>
            <p:cNvPr id="445" name="Google Shape;445;p23"/>
            <p:cNvSpPr/>
            <p:nvPr/>
          </p:nvSpPr>
          <p:spPr>
            <a:xfrm>
              <a:off x="1608717" y="3909744"/>
              <a:ext cx="199237" cy="199237"/>
            </a:xfrm>
            <a:custGeom>
              <a:rect b="b" l="l" r="r" t="t"/>
              <a:pathLst>
                <a:path extrusionOk="0" h="7603" w="7603">
                  <a:moveTo>
                    <a:pt x="0" y="1"/>
                  </a:moveTo>
                  <a:lnTo>
                    <a:pt x="0" y="7602"/>
                  </a:lnTo>
                  <a:lnTo>
                    <a:pt x="7602" y="7602"/>
                  </a:lnTo>
                  <a:lnTo>
                    <a:pt x="760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23"/>
            <p:cNvSpPr/>
            <p:nvPr/>
          </p:nvSpPr>
          <p:spPr>
            <a:xfrm>
              <a:off x="1656175" y="3269477"/>
              <a:ext cx="104086" cy="104086"/>
            </a:xfrm>
            <a:custGeom>
              <a:rect b="b" l="l" r="r" t="t"/>
              <a:pathLst>
                <a:path extrusionOk="0" h="3972" w="3972">
                  <a:moveTo>
                    <a:pt x="0" y="1"/>
                  </a:moveTo>
                  <a:lnTo>
                    <a:pt x="0" y="3972"/>
                  </a:lnTo>
                  <a:lnTo>
                    <a:pt x="3971" y="3972"/>
                  </a:lnTo>
                  <a:lnTo>
                    <a:pt x="3971"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23"/>
            <p:cNvSpPr/>
            <p:nvPr/>
          </p:nvSpPr>
          <p:spPr>
            <a:xfrm>
              <a:off x="1704104" y="1280046"/>
              <a:ext cx="8464" cy="1794099"/>
            </a:xfrm>
            <a:custGeom>
              <a:rect b="b" l="l" r="r" t="t"/>
              <a:pathLst>
                <a:path extrusionOk="0" h="68464" w="323">
                  <a:moveTo>
                    <a:pt x="157" y="0"/>
                  </a:moveTo>
                  <a:lnTo>
                    <a:pt x="0" y="68464"/>
                  </a:lnTo>
                  <a:lnTo>
                    <a:pt x="322" y="68464"/>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48" name="Google Shape;448;p23"/>
          <p:cNvSpPr/>
          <p:nvPr/>
        </p:nvSpPr>
        <p:spPr>
          <a:xfrm>
            <a:off x="2355692" y="3696328"/>
            <a:ext cx="8464" cy="2519663"/>
          </a:xfrm>
          <a:custGeom>
            <a:rect b="b" l="l" r="r" t="t"/>
            <a:pathLst>
              <a:path extrusionOk="0" h="96152" w="323">
                <a:moveTo>
                  <a:pt x="166" y="1"/>
                </a:moveTo>
                <a:lnTo>
                  <a:pt x="1" y="96151"/>
                </a:lnTo>
                <a:lnTo>
                  <a:pt x="322" y="96151"/>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23"/>
          <p:cNvSpPr/>
          <p:nvPr/>
        </p:nvSpPr>
        <p:spPr>
          <a:xfrm>
            <a:off x="7446601" y="3454956"/>
            <a:ext cx="8464" cy="1689096"/>
          </a:xfrm>
          <a:custGeom>
            <a:rect b="b" l="l" r="r" t="t"/>
            <a:pathLst>
              <a:path extrusionOk="0" h="64457" w="323">
                <a:moveTo>
                  <a:pt x="157" y="1"/>
                </a:moveTo>
                <a:lnTo>
                  <a:pt x="0" y="64456"/>
                </a:lnTo>
                <a:lnTo>
                  <a:pt x="322" y="64456"/>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50" name="Google Shape;450;p23"/>
          <p:cNvGrpSpPr/>
          <p:nvPr/>
        </p:nvGrpSpPr>
        <p:grpSpPr>
          <a:xfrm>
            <a:off x="8008096" y="2108910"/>
            <a:ext cx="199001" cy="2139769"/>
            <a:chOff x="8008096" y="2108910"/>
            <a:chExt cx="199001" cy="2139769"/>
          </a:xfrm>
        </p:grpSpPr>
        <p:sp>
          <p:nvSpPr>
            <p:cNvPr id="451" name="Google Shape;451;p23"/>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23"/>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3" name="Google Shape;453;p23"/>
          <p:cNvGrpSpPr/>
          <p:nvPr/>
        </p:nvGrpSpPr>
        <p:grpSpPr>
          <a:xfrm>
            <a:off x="4472500" y="3928605"/>
            <a:ext cx="199001" cy="867198"/>
            <a:chOff x="4475150" y="4052605"/>
            <a:chExt cx="199001" cy="867198"/>
          </a:xfrm>
        </p:grpSpPr>
        <p:sp>
          <p:nvSpPr>
            <p:cNvPr id="454" name="Google Shape;454;p23"/>
            <p:cNvSpPr/>
            <p:nvPr/>
          </p:nvSpPr>
          <p:spPr>
            <a:xfrm>
              <a:off x="4475150" y="4052605"/>
              <a:ext cx="199001" cy="220121"/>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23"/>
            <p:cNvSpPr/>
            <p:nvPr/>
          </p:nvSpPr>
          <p:spPr>
            <a:xfrm>
              <a:off x="4522600" y="4494201"/>
              <a:ext cx="104095" cy="115148"/>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23"/>
            <p:cNvSpPr/>
            <p:nvPr/>
          </p:nvSpPr>
          <p:spPr>
            <a:xfrm>
              <a:off x="4534403" y="4830814"/>
              <a:ext cx="80477" cy="88990"/>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994A9"/>
        </a:solidFill>
      </p:bgPr>
    </p:bg>
    <p:spTree>
      <p:nvGrpSpPr>
        <p:cNvPr id="669" name="Shape 669"/>
        <p:cNvGrpSpPr/>
        <p:nvPr/>
      </p:nvGrpSpPr>
      <p:grpSpPr>
        <a:xfrm>
          <a:off x="0" y="0"/>
          <a:ext cx="0" cy="0"/>
          <a:chOff x="0" y="0"/>
          <a:chExt cx="0" cy="0"/>
        </a:xfrm>
      </p:grpSpPr>
      <p:sp>
        <p:nvSpPr>
          <p:cNvPr id="670" name="Google Shape;670;p32"/>
          <p:cNvSpPr txBox="1"/>
          <p:nvPr>
            <p:ph type="ctrTitle"/>
          </p:nvPr>
        </p:nvSpPr>
        <p:spPr>
          <a:xfrm>
            <a:off x="229250" y="434600"/>
            <a:ext cx="2303400" cy="152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
              <a:t>Store #20</a:t>
            </a:r>
            <a:endParaRPr/>
          </a:p>
          <a:p>
            <a:pPr indent="0" lvl="0" marL="0" rtl="0" algn="l">
              <a:spcBef>
                <a:spcPts val="0"/>
              </a:spcBef>
              <a:spcAft>
                <a:spcPts val="0"/>
              </a:spcAft>
              <a:buNone/>
            </a:pPr>
            <a:r>
              <a:rPr lang="en"/>
              <a:t>Correlation</a:t>
            </a:r>
            <a:endParaRPr/>
          </a:p>
          <a:p>
            <a:pPr indent="0" lvl="0" marL="0" rtl="0" algn="l">
              <a:spcBef>
                <a:spcPts val="0"/>
              </a:spcBef>
              <a:spcAft>
                <a:spcPts val="0"/>
              </a:spcAft>
              <a:buNone/>
            </a:pPr>
            <a:r>
              <a:rPr lang="en"/>
              <a:t>Heatmap</a:t>
            </a:r>
            <a:endParaRPr/>
          </a:p>
        </p:txBody>
      </p:sp>
      <p:pic>
        <p:nvPicPr>
          <p:cNvPr id="671" name="Google Shape;671;p32"/>
          <p:cNvPicPr preferRelativeResize="0"/>
          <p:nvPr/>
        </p:nvPicPr>
        <p:blipFill>
          <a:blip r:embed="rId3">
            <a:alphaModFix/>
          </a:blip>
          <a:stretch>
            <a:fillRect/>
          </a:stretch>
        </p:blipFill>
        <p:spPr>
          <a:xfrm>
            <a:off x="1971175" y="123650"/>
            <a:ext cx="5775175" cy="50198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5" name="Shape 675"/>
        <p:cNvGrpSpPr/>
        <p:nvPr/>
      </p:nvGrpSpPr>
      <p:grpSpPr>
        <a:xfrm>
          <a:off x="0" y="0"/>
          <a:ext cx="0" cy="0"/>
          <a:chOff x="0" y="0"/>
          <a:chExt cx="0" cy="0"/>
        </a:xfrm>
      </p:grpSpPr>
      <p:sp>
        <p:nvSpPr>
          <p:cNvPr id="676" name="Google Shape;676;p33"/>
          <p:cNvSpPr txBox="1"/>
          <p:nvPr>
            <p:ph type="ctrTitle"/>
          </p:nvPr>
        </p:nvSpPr>
        <p:spPr>
          <a:xfrm>
            <a:off x="618825" y="411675"/>
            <a:ext cx="47277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Findings/Insights</a:t>
            </a:r>
            <a:endParaRPr/>
          </a:p>
        </p:txBody>
      </p:sp>
      <p:pic>
        <p:nvPicPr>
          <p:cNvPr id="677" name="Google Shape;677;p33"/>
          <p:cNvPicPr preferRelativeResize="0"/>
          <p:nvPr/>
        </p:nvPicPr>
        <p:blipFill rotWithShape="1">
          <a:blip r:embed="rId3">
            <a:alphaModFix/>
          </a:blip>
          <a:srcRect b="4154" l="12720" r="7228" t="37328"/>
          <a:stretch/>
        </p:blipFill>
        <p:spPr>
          <a:xfrm>
            <a:off x="188150" y="1203075"/>
            <a:ext cx="8801952" cy="36190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1" name="Shape 681"/>
        <p:cNvGrpSpPr/>
        <p:nvPr/>
      </p:nvGrpSpPr>
      <p:grpSpPr>
        <a:xfrm>
          <a:off x="0" y="0"/>
          <a:ext cx="0" cy="0"/>
          <a:chOff x="0" y="0"/>
          <a:chExt cx="0" cy="0"/>
        </a:xfrm>
      </p:grpSpPr>
      <p:sp>
        <p:nvSpPr>
          <p:cNvPr id="682" name="Google Shape;682;p34"/>
          <p:cNvSpPr txBox="1"/>
          <p:nvPr>
            <p:ph type="ctrTitle"/>
          </p:nvPr>
        </p:nvSpPr>
        <p:spPr>
          <a:xfrm>
            <a:off x="756350" y="91225"/>
            <a:ext cx="47277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Predictions</a:t>
            </a:r>
            <a:endParaRPr/>
          </a:p>
        </p:txBody>
      </p:sp>
      <p:pic>
        <p:nvPicPr>
          <p:cNvPr id="683" name="Google Shape;683;p34"/>
          <p:cNvPicPr preferRelativeResize="0"/>
          <p:nvPr/>
        </p:nvPicPr>
        <p:blipFill rotWithShape="1">
          <a:blip r:embed="rId3">
            <a:alphaModFix/>
          </a:blip>
          <a:srcRect b="4347" l="14836" r="13938" t="26097"/>
          <a:stretch/>
        </p:blipFill>
        <p:spPr>
          <a:xfrm>
            <a:off x="756350" y="669025"/>
            <a:ext cx="7300075" cy="40099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7" name="Shape 687"/>
        <p:cNvGrpSpPr/>
        <p:nvPr/>
      </p:nvGrpSpPr>
      <p:grpSpPr>
        <a:xfrm>
          <a:off x="0" y="0"/>
          <a:ext cx="0" cy="0"/>
          <a:chOff x="0" y="0"/>
          <a:chExt cx="0" cy="0"/>
        </a:xfrm>
      </p:grpSpPr>
      <p:sp>
        <p:nvSpPr>
          <p:cNvPr id="688" name="Google Shape;688;p35"/>
          <p:cNvSpPr txBox="1"/>
          <p:nvPr>
            <p:ph type="ctrTitle"/>
          </p:nvPr>
        </p:nvSpPr>
        <p:spPr>
          <a:xfrm>
            <a:off x="1450700" y="1475825"/>
            <a:ext cx="5213700" cy="837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Recommendations</a:t>
            </a:r>
            <a:endParaRPr/>
          </a:p>
        </p:txBody>
      </p:sp>
      <p:sp>
        <p:nvSpPr>
          <p:cNvPr id="689" name="Google Shape;689;p35"/>
          <p:cNvSpPr txBox="1"/>
          <p:nvPr>
            <p:ph idx="1" type="subTitle"/>
          </p:nvPr>
        </p:nvSpPr>
        <p:spPr>
          <a:xfrm>
            <a:off x="1111800" y="2417450"/>
            <a:ext cx="6458400" cy="22242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t/>
            </a:r>
            <a:endParaRPr/>
          </a:p>
          <a:p>
            <a:pPr indent="-292100" lvl="0" marL="457200" rtl="0" algn="l">
              <a:spcBef>
                <a:spcPts val="0"/>
              </a:spcBef>
              <a:spcAft>
                <a:spcPts val="0"/>
              </a:spcAft>
              <a:buClr>
                <a:srgbClr val="00CFCC"/>
              </a:buClr>
              <a:buSzPts val="1000"/>
              <a:buChar char="●"/>
            </a:pPr>
            <a:r>
              <a:rPr lang="en"/>
              <a:t>Replicate more Type A Store Layouts</a:t>
            </a:r>
            <a:endParaRPr/>
          </a:p>
          <a:p>
            <a:pPr indent="-292100" lvl="0" marL="457200" rtl="0" algn="l">
              <a:spcBef>
                <a:spcPts val="0"/>
              </a:spcBef>
              <a:spcAft>
                <a:spcPts val="0"/>
              </a:spcAft>
              <a:buClr>
                <a:srgbClr val="00CFCC"/>
              </a:buClr>
              <a:buSzPts val="1000"/>
              <a:buChar char="●"/>
            </a:pPr>
            <a:r>
              <a:rPr lang="en"/>
              <a:t>Focus advertising and marketing in the top store departments 92, 95, and 38</a:t>
            </a:r>
            <a:endParaRPr/>
          </a:p>
          <a:p>
            <a:pPr indent="-292100" lvl="0" marL="457200" rtl="0" algn="l">
              <a:spcBef>
                <a:spcPts val="0"/>
              </a:spcBef>
              <a:spcAft>
                <a:spcPts val="0"/>
              </a:spcAft>
              <a:buClr>
                <a:srgbClr val="00CFCC"/>
              </a:buClr>
              <a:buSzPts val="1000"/>
              <a:buChar char="●"/>
            </a:pPr>
            <a:r>
              <a:rPr lang="en"/>
              <a:t>Look into top store performers to train other stores on similar methods, techniques, and strategies for success</a:t>
            </a:r>
            <a:endParaRPr/>
          </a:p>
        </p:txBody>
      </p:sp>
      <p:sp>
        <p:nvSpPr>
          <p:cNvPr id="690" name="Google Shape;690;p35"/>
          <p:cNvSpPr/>
          <p:nvPr/>
        </p:nvSpPr>
        <p:spPr>
          <a:xfrm>
            <a:off x="1857450" y="2189375"/>
            <a:ext cx="4400189" cy="56174"/>
          </a:xfrm>
          <a:custGeom>
            <a:rect b="b" l="l" r="r" t="t"/>
            <a:pathLst>
              <a:path extrusionOk="0" h="2382" w="143387">
                <a:moveTo>
                  <a:pt x="1185" y="0"/>
                </a:moveTo>
                <a:cubicBezTo>
                  <a:pt x="530" y="0"/>
                  <a:pt x="1" y="529"/>
                  <a:pt x="1" y="1184"/>
                </a:cubicBezTo>
                <a:cubicBezTo>
                  <a:pt x="1" y="1840"/>
                  <a:pt x="530" y="2382"/>
                  <a:pt x="1185" y="2382"/>
                </a:cubicBezTo>
                <a:lnTo>
                  <a:pt x="142189" y="2382"/>
                </a:lnTo>
                <a:cubicBezTo>
                  <a:pt x="142844" y="2382"/>
                  <a:pt x="143386" y="1840"/>
                  <a:pt x="143386" y="1184"/>
                </a:cubicBezTo>
                <a:cubicBezTo>
                  <a:pt x="143386" y="529"/>
                  <a:pt x="142844" y="0"/>
                  <a:pt x="142189" y="0"/>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4" name="Shape 694"/>
        <p:cNvGrpSpPr/>
        <p:nvPr/>
      </p:nvGrpSpPr>
      <p:grpSpPr>
        <a:xfrm>
          <a:off x="0" y="0"/>
          <a:ext cx="0" cy="0"/>
          <a:chOff x="0" y="0"/>
          <a:chExt cx="0" cy="0"/>
        </a:xfrm>
      </p:grpSpPr>
      <p:sp>
        <p:nvSpPr>
          <p:cNvPr id="695" name="Google Shape;695;p36"/>
          <p:cNvSpPr txBox="1"/>
          <p:nvPr>
            <p:ph type="ctrTitle"/>
          </p:nvPr>
        </p:nvSpPr>
        <p:spPr>
          <a:xfrm>
            <a:off x="1450700" y="1475825"/>
            <a:ext cx="5213700" cy="837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Future Work</a:t>
            </a:r>
            <a:endParaRPr/>
          </a:p>
        </p:txBody>
      </p:sp>
      <p:sp>
        <p:nvSpPr>
          <p:cNvPr id="696" name="Google Shape;696;p36"/>
          <p:cNvSpPr txBox="1"/>
          <p:nvPr>
            <p:ph idx="1" type="subTitle"/>
          </p:nvPr>
        </p:nvSpPr>
        <p:spPr>
          <a:xfrm>
            <a:off x="1111800" y="2417450"/>
            <a:ext cx="6458400" cy="2224200"/>
          </a:xfrm>
          <a:prstGeom prst="rect">
            <a:avLst/>
          </a:prstGeom>
        </p:spPr>
        <p:txBody>
          <a:bodyPr anchorCtr="0" anchor="t" bIns="91425" lIns="91425" spcFirstLastPara="1" rIns="91425" wrap="square" tIns="91425">
            <a:noAutofit/>
          </a:bodyPr>
          <a:lstStyle/>
          <a:p>
            <a:pPr indent="-292100" lvl="0" marL="457200" rtl="0" algn="l">
              <a:spcBef>
                <a:spcPts val="0"/>
              </a:spcBef>
              <a:spcAft>
                <a:spcPts val="0"/>
              </a:spcAft>
              <a:buClr>
                <a:srgbClr val="00CFCC"/>
              </a:buClr>
              <a:buSzPts val="1000"/>
              <a:buChar char="●"/>
            </a:pPr>
            <a:r>
              <a:rPr lang="en"/>
              <a:t>Look into how markdowns affect the </a:t>
            </a:r>
            <a:r>
              <a:rPr lang="en"/>
              <a:t>weekly sales and what markdown categories seem to boost sales the most</a:t>
            </a:r>
            <a:endParaRPr/>
          </a:p>
          <a:p>
            <a:pPr indent="0" lvl="0" marL="457200" rtl="0" algn="l">
              <a:spcBef>
                <a:spcPts val="0"/>
              </a:spcBef>
              <a:spcAft>
                <a:spcPts val="0"/>
              </a:spcAft>
              <a:buNone/>
            </a:pPr>
            <a:r>
              <a:t/>
            </a:r>
            <a:endParaRPr/>
          </a:p>
          <a:p>
            <a:pPr indent="-292100" lvl="0" marL="457200" rtl="0" algn="l">
              <a:spcBef>
                <a:spcPts val="0"/>
              </a:spcBef>
              <a:spcAft>
                <a:spcPts val="0"/>
              </a:spcAft>
              <a:buClr>
                <a:srgbClr val="00CFCC"/>
              </a:buClr>
              <a:buSzPts val="1000"/>
              <a:buChar char="●"/>
            </a:pPr>
            <a:r>
              <a:rPr lang="en"/>
              <a:t>Look into other external factors and come up with a strategic plan</a:t>
            </a:r>
            <a:endParaRPr/>
          </a:p>
        </p:txBody>
      </p:sp>
      <p:sp>
        <p:nvSpPr>
          <p:cNvPr id="697" name="Google Shape;697;p36"/>
          <p:cNvSpPr/>
          <p:nvPr/>
        </p:nvSpPr>
        <p:spPr>
          <a:xfrm>
            <a:off x="2608075" y="2166450"/>
            <a:ext cx="2898927" cy="67649"/>
          </a:xfrm>
          <a:custGeom>
            <a:rect b="b" l="l" r="r" t="t"/>
            <a:pathLst>
              <a:path extrusionOk="0" h="2382" w="143387">
                <a:moveTo>
                  <a:pt x="1185" y="0"/>
                </a:moveTo>
                <a:cubicBezTo>
                  <a:pt x="530" y="0"/>
                  <a:pt x="1" y="529"/>
                  <a:pt x="1" y="1184"/>
                </a:cubicBezTo>
                <a:cubicBezTo>
                  <a:pt x="1" y="1840"/>
                  <a:pt x="530" y="2382"/>
                  <a:pt x="1185" y="2382"/>
                </a:cubicBezTo>
                <a:lnTo>
                  <a:pt x="142189" y="2382"/>
                </a:lnTo>
                <a:cubicBezTo>
                  <a:pt x="142844" y="2382"/>
                  <a:pt x="143386" y="1840"/>
                  <a:pt x="143386" y="1184"/>
                </a:cubicBezTo>
                <a:cubicBezTo>
                  <a:pt x="143386" y="529"/>
                  <a:pt x="142844" y="0"/>
                  <a:pt x="142189" y="0"/>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0" name="Shape 460"/>
        <p:cNvGrpSpPr/>
        <p:nvPr/>
      </p:nvGrpSpPr>
      <p:grpSpPr>
        <a:xfrm>
          <a:off x="0" y="0"/>
          <a:ext cx="0" cy="0"/>
          <a:chOff x="0" y="0"/>
          <a:chExt cx="0" cy="0"/>
        </a:xfrm>
      </p:grpSpPr>
      <p:sp>
        <p:nvSpPr>
          <p:cNvPr id="461" name="Google Shape;461;p24"/>
          <p:cNvSpPr txBox="1"/>
          <p:nvPr>
            <p:ph idx="13" type="ctrTitle"/>
          </p:nvPr>
        </p:nvSpPr>
        <p:spPr>
          <a:xfrm>
            <a:off x="6666296" y="3396800"/>
            <a:ext cx="22518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RECOMMENDATIONS &amp; FUTURE</a:t>
            </a:r>
            <a:endParaRPr/>
          </a:p>
        </p:txBody>
      </p:sp>
      <p:sp>
        <p:nvSpPr>
          <p:cNvPr id="462" name="Google Shape;462;p24"/>
          <p:cNvSpPr txBox="1"/>
          <p:nvPr>
            <p:ph idx="4" type="ctrTitle"/>
          </p:nvPr>
        </p:nvSpPr>
        <p:spPr>
          <a:xfrm>
            <a:off x="3942825" y="3396800"/>
            <a:ext cx="18024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METHODOLOGY &amp; INSIGHTS</a:t>
            </a:r>
            <a:endParaRPr/>
          </a:p>
        </p:txBody>
      </p:sp>
      <p:sp>
        <p:nvSpPr>
          <p:cNvPr id="463" name="Google Shape;463;p24"/>
          <p:cNvSpPr txBox="1"/>
          <p:nvPr>
            <p:ph type="ctrTitle"/>
          </p:nvPr>
        </p:nvSpPr>
        <p:spPr>
          <a:xfrm>
            <a:off x="1223300" y="3081875"/>
            <a:ext cx="21525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PROBLEM </a:t>
            </a:r>
            <a:endParaRPr/>
          </a:p>
        </p:txBody>
      </p:sp>
      <p:sp>
        <p:nvSpPr>
          <p:cNvPr id="464" name="Google Shape;464;p24"/>
          <p:cNvSpPr txBox="1"/>
          <p:nvPr>
            <p:ph idx="3" type="title"/>
          </p:nvPr>
        </p:nvSpPr>
        <p:spPr>
          <a:xfrm>
            <a:off x="1219950" y="2645887"/>
            <a:ext cx="1753800" cy="577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01</a:t>
            </a:r>
            <a:endParaRPr/>
          </a:p>
        </p:txBody>
      </p:sp>
      <p:sp>
        <p:nvSpPr>
          <p:cNvPr id="465" name="Google Shape;465;p24"/>
          <p:cNvSpPr txBox="1"/>
          <p:nvPr>
            <p:ph idx="6" type="title"/>
          </p:nvPr>
        </p:nvSpPr>
        <p:spPr>
          <a:xfrm>
            <a:off x="3942827" y="2645887"/>
            <a:ext cx="1753800" cy="577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02</a:t>
            </a:r>
            <a:endParaRPr/>
          </a:p>
        </p:txBody>
      </p:sp>
      <p:sp>
        <p:nvSpPr>
          <p:cNvPr id="466" name="Google Shape;466;p24"/>
          <p:cNvSpPr txBox="1"/>
          <p:nvPr>
            <p:ph idx="7" type="ctrTitle"/>
          </p:nvPr>
        </p:nvSpPr>
        <p:spPr>
          <a:xfrm>
            <a:off x="618825" y="411675"/>
            <a:ext cx="45762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TABLE OF CONTENTS</a:t>
            </a:r>
            <a:endParaRPr/>
          </a:p>
        </p:txBody>
      </p:sp>
      <p:sp>
        <p:nvSpPr>
          <p:cNvPr id="467" name="Google Shape;467;p24"/>
          <p:cNvSpPr txBox="1"/>
          <p:nvPr>
            <p:ph idx="9" type="title"/>
          </p:nvPr>
        </p:nvSpPr>
        <p:spPr>
          <a:xfrm>
            <a:off x="6665704" y="2645887"/>
            <a:ext cx="1753800" cy="577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03</a:t>
            </a:r>
            <a:endParaRPr/>
          </a:p>
        </p:txBody>
      </p:sp>
      <p:sp>
        <p:nvSpPr>
          <p:cNvPr id="468" name="Google Shape;468;p24"/>
          <p:cNvSpPr/>
          <p:nvPr/>
        </p:nvSpPr>
        <p:spPr>
          <a:xfrm>
            <a:off x="1223300" y="1562750"/>
            <a:ext cx="824100" cy="824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24"/>
          <p:cNvSpPr/>
          <p:nvPr/>
        </p:nvSpPr>
        <p:spPr>
          <a:xfrm>
            <a:off x="3942827" y="1562750"/>
            <a:ext cx="824100" cy="8241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24"/>
          <p:cNvSpPr/>
          <p:nvPr/>
        </p:nvSpPr>
        <p:spPr>
          <a:xfrm>
            <a:off x="6665704" y="1562750"/>
            <a:ext cx="824100" cy="8241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1" name="Google Shape;471;p24"/>
          <p:cNvCxnSpPr>
            <a:stCxn id="468" idx="1"/>
            <a:endCxn id="464" idx="1"/>
          </p:cNvCxnSpPr>
          <p:nvPr/>
        </p:nvCxnSpPr>
        <p:spPr>
          <a:xfrm flipH="1">
            <a:off x="1220000" y="1974800"/>
            <a:ext cx="3300" cy="960000"/>
          </a:xfrm>
          <a:prstGeom prst="bentConnector3">
            <a:avLst>
              <a:gd fmla="val 7317424" name="adj1"/>
            </a:avLst>
          </a:prstGeom>
          <a:noFill/>
          <a:ln cap="flat" cmpd="sng" w="9525">
            <a:solidFill>
              <a:schemeClr val="lt1"/>
            </a:solidFill>
            <a:prstDash val="solid"/>
            <a:round/>
            <a:headEnd len="med" w="med" type="none"/>
            <a:tailEnd len="med" w="med" type="none"/>
          </a:ln>
        </p:spPr>
      </p:cxnSp>
      <p:cxnSp>
        <p:nvCxnSpPr>
          <p:cNvPr id="472" name="Google Shape;472;p24"/>
          <p:cNvCxnSpPr>
            <a:stCxn id="469" idx="1"/>
            <a:endCxn id="465" idx="1"/>
          </p:cNvCxnSpPr>
          <p:nvPr/>
        </p:nvCxnSpPr>
        <p:spPr>
          <a:xfrm>
            <a:off x="3942827" y="1974800"/>
            <a:ext cx="600" cy="960000"/>
          </a:xfrm>
          <a:prstGeom prst="bentConnector3">
            <a:avLst>
              <a:gd fmla="val -39687500" name="adj1"/>
            </a:avLst>
          </a:prstGeom>
          <a:noFill/>
          <a:ln cap="flat" cmpd="sng" w="9525">
            <a:solidFill>
              <a:schemeClr val="lt1"/>
            </a:solidFill>
            <a:prstDash val="solid"/>
            <a:round/>
            <a:headEnd len="med" w="med" type="none"/>
            <a:tailEnd len="med" w="med" type="none"/>
          </a:ln>
        </p:spPr>
      </p:cxnSp>
      <p:cxnSp>
        <p:nvCxnSpPr>
          <p:cNvPr id="473" name="Google Shape;473;p24"/>
          <p:cNvCxnSpPr>
            <a:stCxn id="470" idx="1"/>
            <a:endCxn id="467" idx="1"/>
          </p:cNvCxnSpPr>
          <p:nvPr/>
        </p:nvCxnSpPr>
        <p:spPr>
          <a:xfrm>
            <a:off x="6665704" y="1974800"/>
            <a:ext cx="600" cy="960000"/>
          </a:xfrm>
          <a:prstGeom prst="bentConnector3">
            <a:avLst>
              <a:gd fmla="val -39687500" name="adj1"/>
            </a:avLst>
          </a:prstGeom>
          <a:noFill/>
          <a:ln cap="flat" cmpd="sng" w="9525">
            <a:solidFill>
              <a:schemeClr val="lt1"/>
            </a:solidFill>
            <a:prstDash val="solid"/>
            <a:round/>
            <a:headEnd len="med" w="med" type="none"/>
            <a:tailEnd len="med" w="med" type="none"/>
          </a:ln>
        </p:spPr>
      </p:cxnSp>
      <p:sp>
        <p:nvSpPr>
          <p:cNvPr id="474" name="Google Shape;474;p24"/>
          <p:cNvSpPr/>
          <p:nvPr/>
        </p:nvSpPr>
        <p:spPr>
          <a:xfrm>
            <a:off x="2276000" y="1324712"/>
            <a:ext cx="238733" cy="238031"/>
          </a:xfrm>
          <a:custGeom>
            <a:rect b="b" l="l" r="r" t="t"/>
            <a:pathLst>
              <a:path extrusionOk="0" h="6575" w="6593">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24"/>
          <p:cNvSpPr/>
          <p:nvPr/>
        </p:nvSpPr>
        <p:spPr>
          <a:xfrm>
            <a:off x="7489808" y="2386862"/>
            <a:ext cx="238733" cy="238031"/>
          </a:xfrm>
          <a:custGeom>
            <a:rect b="b" l="l" r="r" t="t"/>
            <a:pathLst>
              <a:path extrusionOk="0" h="6575" w="6593">
                <a:moveTo>
                  <a:pt x="6256" y="338"/>
                </a:moveTo>
                <a:lnTo>
                  <a:pt x="6256" y="6237"/>
                </a:lnTo>
                <a:lnTo>
                  <a:pt x="338" y="6237"/>
                </a:lnTo>
                <a:lnTo>
                  <a:pt x="338" y="338"/>
                </a:lnTo>
                <a:close/>
                <a:moveTo>
                  <a:pt x="1" y="1"/>
                </a:moveTo>
                <a:lnTo>
                  <a:pt x="1" y="6574"/>
                </a:lnTo>
                <a:lnTo>
                  <a:pt x="6593" y="6574"/>
                </a:lnTo>
                <a:lnTo>
                  <a:pt x="659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24"/>
          <p:cNvSpPr/>
          <p:nvPr/>
        </p:nvSpPr>
        <p:spPr>
          <a:xfrm>
            <a:off x="1346749" y="1669267"/>
            <a:ext cx="577195" cy="577814"/>
          </a:xfrm>
          <a:custGeom>
            <a:rect b="b" l="l" r="r" t="t"/>
            <a:pathLst>
              <a:path extrusionOk="0" h="11205" w="11193">
                <a:moveTo>
                  <a:pt x="3763" y="358"/>
                </a:moveTo>
                <a:cubicBezTo>
                  <a:pt x="4096" y="358"/>
                  <a:pt x="4346" y="632"/>
                  <a:pt x="4346" y="941"/>
                </a:cubicBezTo>
                <a:cubicBezTo>
                  <a:pt x="4346" y="1144"/>
                  <a:pt x="4239" y="1346"/>
                  <a:pt x="4061" y="1441"/>
                </a:cubicBezTo>
                <a:cubicBezTo>
                  <a:pt x="4013" y="1477"/>
                  <a:pt x="3977" y="1536"/>
                  <a:pt x="3977" y="1596"/>
                </a:cubicBezTo>
                <a:lnTo>
                  <a:pt x="3977" y="2001"/>
                </a:lnTo>
                <a:cubicBezTo>
                  <a:pt x="3977" y="2096"/>
                  <a:pt x="4049" y="2179"/>
                  <a:pt x="4156" y="2179"/>
                </a:cubicBezTo>
                <a:lnTo>
                  <a:pt x="5394" y="2179"/>
                </a:lnTo>
                <a:lnTo>
                  <a:pt x="5394" y="3406"/>
                </a:lnTo>
                <a:cubicBezTo>
                  <a:pt x="5394" y="3513"/>
                  <a:pt x="5466" y="3584"/>
                  <a:pt x="5573" y="3584"/>
                </a:cubicBezTo>
                <a:lnTo>
                  <a:pt x="5966" y="3584"/>
                </a:lnTo>
                <a:cubicBezTo>
                  <a:pt x="6025" y="3584"/>
                  <a:pt x="6085" y="3561"/>
                  <a:pt x="6120" y="3501"/>
                </a:cubicBezTo>
                <a:cubicBezTo>
                  <a:pt x="6228" y="3322"/>
                  <a:pt x="6418" y="3215"/>
                  <a:pt x="6620" y="3215"/>
                </a:cubicBezTo>
                <a:cubicBezTo>
                  <a:pt x="6954" y="3215"/>
                  <a:pt x="7204" y="3489"/>
                  <a:pt x="7204" y="3799"/>
                </a:cubicBezTo>
                <a:cubicBezTo>
                  <a:pt x="7204" y="4120"/>
                  <a:pt x="6942" y="4382"/>
                  <a:pt x="6620" y="4382"/>
                </a:cubicBezTo>
                <a:cubicBezTo>
                  <a:pt x="6418" y="4382"/>
                  <a:pt x="6228" y="4275"/>
                  <a:pt x="6120" y="4096"/>
                </a:cubicBezTo>
                <a:cubicBezTo>
                  <a:pt x="6085" y="4037"/>
                  <a:pt x="6025" y="4001"/>
                  <a:pt x="5966" y="4001"/>
                </a:cubicBezTo>
                <a:lnTo>
                  <a:pt x="5573" y="4001"/>
                </a:lnTo>
                <a:cubicBezTo>
                  <a:pt x="5466" y="4001"/>
                  <a:pt x="5394" y="4084"/>
                  <a:pt x="5394" y="4180"/>
                </a:cubicBezTo>
                <a:lnTo>
                  <a:pt x="5394" y="5418"/>
                </a:lnTo>
                <a:lnTo>
                  <a:pt x="4334" y="5418"/>
                </a:lnTo>
                <a:lnTo>
                  <a:pt x="4334" y="5299"/>
                </a:lnTo>
                <a:cubicBezTo>
                  <a:pt x="4573" y="5120"/>
                  <a:pt x="4704" y="4834"/>
                  <a:pt x="4704" y="4561"/>
                </a:cubicBezTo>
                <a:cubicBezTo>
                  <a:pt x="4704" y="4037"/>
                  <a:pt x="4287" y="3620"/>
                  <a:pt x="3775" y="3620"/>
                </a:cubicBezTo>
                <a:cubicBezTo>
                  <a:pt x="3251" y="3620"/>
                  <a:pt x="2834" y="4037"/>
                  <a:pt x="2834" y="4561"/>
                </a:cubicBezTo>
                <a:cubicBezTo>
                  <a:pt x="2834" y="4858"/>
                  <a:pt x="2965" y="5132"/>
                  <a:pt x="3203" y="5299"/>
                </a:cubicBezTo>
                <a:lnTo>
                  <a:pt x="3203" y="5430"/>
                </a:lnTo>
                <a:lnTo>
                  <a:pt x="2144" y="5430"/>
                </a:lnTo>
                <a:lnTo>
                  <a:pt x="2144" y="2179"/>
                </a:lnTo>
                <a:lnTo>
                  <a:pt x="3382" y="2179"/>
                </a:lnTo>
                <a:cubicBezTo>
                  <a:pt x="3489" y="2179"/>
                  <a:pt x="3561" y="2096"/>
                  <a:pt x="3561" y="2001"/>
                </a:cubicBezTo>
                <a:lnTo>
                  <a:pt x="3561" y="1596"/>
                </a:lnTo>
                <a:cubicBezTo>
                  <a:pt x="3561" y="1536"/>
                  <a:pt x="3537" y="1477"/>
                  <a:pt x="3465" y="1441"/>
                </a:cubicBezTo>
                <a:cubicBezTo>
                  <a:pt x="3299" y="1346"/>
                  <a:pt x="3191" y="1144"/>
                  <a:pt x="3191" y="941"/>
                </a:cubicBezTo>
                <a:cubicBezTo>
                  <a:pt x="3191" y="608"/>
                  <a:pt x="3453" y="358"/>
                  <a:pt x="3763" y="358"/>
                </a:cubicBezTo>
                <a:close/>
                <a:moveTo>
                  <a:pt x="9014" y="5811"/>
                </a:moveTo>
                <a:lnTo>
                  <a:pt x="9014" y="7799"/>
                </a:lnTo>
                <a:lnTo>
                  <a:pt x="9014" y="8025"/>
                </a:lnTo>
                <a:lnTo>
                  <a:pt x="9014" y="9049"/>
                </a:lnTo>
                <a:lnTo>
                  <a:pt x="7775" y="9049"/>
                </a:lnTo>
                <a:cubicBezTo>
                  <a:pt x="7668" y="9049"/>
                  <a:pt x="7597" y="9121"/>
                  <a:pt x="7597" y="9228"/>
                </a:cubicBezTo>
                <a:lnTo>
                  <a:pt x="7597" y="9633"/>
                </a:lnTo>
                <a:cubicBezTo>
                  <a:pt x="7597" y="9692"/>
                  <a:pt x="7621" y="9752"/>
                  <a:pt x="7680" y="9776"/>
                </a:cubicBezTo>
                <a:cubicBezTo>
                  <a:pt x="7859" y="9883"/>
                  <a:pt x="7966" y="10073"/>
                  <a:pt x="7966" y="10288"/>
                </a:cubicBezTo>
                <a:cubicBezTo>
                  <a:pt x="7966" y="10609"/>
                  <a:pt x="7704" y="10871"/>
                  <a:pt x="7382" y="10871"/>
                </a:cubicBezTo>
                <a:cubicBezTo>
                  <a:pt x="7061" y="10871"/>
                  <a:pt x="6811" y="10597"/>
                  <a:pt x="6811" y="10288"/>
                </a:cubicBezTo>
                <a:cubicBezTo>
                  <a:pt x="6811" y="10073"/>
                  <a:pt x="6906" y="9883"/>
                  <a:pt x="7085" y="9776"/>
                </a:cubicBezTo>
                <a:cubicBezTo>
                  <a:pt x="7144" y="9752"/>
                  <a:pt x="7180" y="9692"/>
                  <a:pt x="7180" y="9633"/>
                </a:cubicBezTo>
                <a:lnTo>
                  <a:pt x="7180" y="9228"/>
                </a:lnTo>
                <a:cubicBezTo>
                  <a:pt x="7180" y="9121"/>
                  <a:pt x="7109" y="9049"/>
                  <a:pt x="7001" y="9049"/>
                </a:cubicBezTo>
                <a:lnTo>
                  <a:pt x="5763" y="9049"/>
                </a:lnTo>
                <a:lnTo>
                  <a:pt x="5763" y="7811"/>
                </a:lnTo>
                <a:cubicBezTo>
                  <a:pt x="5763" y="7716"/>
                  <a:pt x="5692" y="7632"/>
                  <a:pt x="5585" y="7632"/>
                </a:cubicBezTo>
                <a:lnTo>
                  <a:pt x="5180" y="7632"/>
                </a:lnTo>
                <a:cubicBezTo>
                  <a:pt x="5120" y="7632"/>
                  <a:pt x="5061" y="7668"/>
                  <a:pt x="5037" y="7728"/>
                </a:cubicBezTo>
                <a:cubicBezTo>
                  <a:pt x="4930" y="7906"/>
                  <a:pt x="4739" y="8013"/>
                  <a:pt x="4525" y="8013"/>
                </a:cubicBezTo>
                <a:cubicBezTo>
                  <a:pt x="4203" y="8013"/>
                  <a:pt x="3953" y="7740"/>
                  <a:pt x="3953" y="7430"/>
                </a:cubicBezTo>
                <a:cubicBezTo>
                  <a:pt x="3953" y="7120"/>
                  <a:pt x="4215" y="6847"/>
                  <a:pt x="4525" y="6847"/>
                </a:cubicBezTo>
                <a:cubicBezTo>
                  <a:pt x="4739" y="6847"/>
                  <a:pt x="4930" y="6954"/>
                  <a:pt x="5037" y="7132"/>
                </a:cubicBezTo>
                <a:cubicBezTo>
                  <a:pt x="5061" y="7192"/>
                  <a:pt x="5120" y="7216"/>
                  <a:pt x="5180" y="7216"/>
                </a:cubicBezTo>
                <a:lnTo>
                  <a:pt x="5585" y="7216"/>
                </a:lnTo>
                <a:cubicBezTo>
                  <a:pt x="5692" y="7216"/>
                  <a:pt x="5763" y="7144"/>
                  <a:pt x="5763" y="7037"/>
                </a:cubicBezTo>
                <a:lnTo>
                  <a:pt x="5763" y="5811"/>
                </a:lnTo>
                <a:lnTo>
                  <a:pt x="6823" y="5811"/>
                </a:lnTo>
                <a:lnTo>
                  <a:pt x="6823" y="5942"/>
                </a:lnTo>
                <a:cubicBezTo>
                  <a:pt x="6585" y="6120"/>
                  <a:pt x="6454" y="6406"/>
                  <a:pt x="6454" y="6680"/>
                </a:cubicBezTo>
                <a:cubicBezTo>
                  <a:pt x="6454" y="7204"/>
                  <a:pt x="6870" y="7621"/>
                  <a:pt x="7382" y="7621"/>
                </a:cubicBezTo>
                <a:cubicBezTo>
                  <a:pt x="7906" y="7621"/>
                  <a:pt x="8323" y="7204"/>
                  <a:pt x="8323" y="6680"/>
                </a:cubicBezTo>
                <a:cubicBezTo>
                  <a:pt x="8323" y="6382"/>
                  <a:pt x="8192" y="6108"/>
                  <a:pt x="7954" y="5942"/>
                </a:cubicBezTo>
                <a:lnTo>
                  <a:pt x="7954" y="5811"/>
                </a:lnTo>
                <a:close/>
                <a:moveTo>
                  <a:pt x="3799" y="1"/>
                </a:moveTo>
                <a:cubicBezTo>
                  <a:pt x="3275" y="1"/>
                  <a:pt x="2858" y="417"/>
                  <a:pt x="2858" y="941"/>
                </a:cubicBezTo>
                <a:cubicBezTo>
                  <a:pt x="2858" y="1239"/>
                  <a:pt x="3001" y="1525"/>
                  <a:pt x="3239" y="1679"/>
                </a:cubicBezTo>
                <a:lnTo>
                  <a:pt x="3239" y="1822"/>
                </a:lnTo>
                <a:lnTo>
                  <a:pt x="2001" y="1822"/>
                </a:lnTo>
                <a:cubicBezTo>
                  <a:pt x="1894" y="1822"/>
                  <a:pt x="1822" y="1894"/>
                  <a:pt x="1822" y="2001"/>
                </a:cubicBezTo>
                <a:lnTo>
                  <a:pt x="1822" y="5608"/>
                </a:lnTo>
                <a:lnTo>
                  <a:pt x="1822" y="6847"/>
                </a:lnTo>
                <a:lnTo>
                  <a:pt x="1691" y="6847"/>
                </a:lnTo>
                <a:cubicBezTo>
                  <a:pt x="1513" y="6609"/>
                  <a:pt x="1227" y="6478"/>
                  <a:pt x="941" y="6478"/>
                </a:cubicBezTo>
                <a:cubicBezTo>
                  <a:pt x="417" y="6478"/>
                  <a:pt x="1" y="6894"/>
                  <a:pt x="1" y="7406"/>
                </a:cubicBezTo>
                <a:cubicBezTo>
                  <a:pt x="1" y="7930"/>
                  <a:pt x="417" y="8347"/>
                  <a:pt x="941" y="8347"/>
                </a:cubicBezTo>
                <a:cubicBezTo>
                  <a:pt x="1239" y="8347"/>
                  <a:pt x="1525" y="8216"/>
                  <a:pt x="1691" y="7978"/>
                </a:cubicBezTo>
                <a:lnTo>
                  <a:pt x="1822" y="7978"/>
                </a:lnTo>
                <a:lnTo>
                  <a:pt x="1822" y="9216"/>
                </a:lnTo>
                <a:cubicBezTo>
                  <a:pt x="1822" y="9311"/>
                  <a:pt x="1894" y="9395"/>
                  <a:pt x="2001" y="9395"/>
                </a:cubicBezTo>
                <a:lnTo>
                  <a:pt x="2620" y="9395"/>
                </a:lnTo>
                <a:cubicBezTo>
                  <a:pt x="2727" y="9395"/>
                  <a:pt x="2799" y="9311"/>
                  <a:pt x="2799" y="9216"/>
                </a:cubicBezTo>
                <a:cubicBezTo>
                  <a:pt x="2799" y="9109"/>
                  <a:pt x="2727" y="9037"/>
                  <a:pt x="2620" y="9037"/>
                </a:cubicBezTo>
                <a:lnTo>
                  <a:pt x="2179" y="9037"/>
                </a:lnTo>
                <a:lnTo>
                  <a:pt x="2179" y="7799"/>
                </a:lnTo>
                <a:cubicBezTo>
                  <a:pt x="2179" y="7692"/>
                  <a:pt x="2108" y="7621"/>
                  <a:pt x="2001" y="7621"/>
                </a:cubicBezTo>
                <a:lnTo>
                  <a:pt x="1596" y="7621"/>
                </a:lnTo>
                <a:cubicBezTo>
                  <a:pt x="1536" y="7621"/>
                  <a:pt x="1477" y="7644"/>
                  <a:pt x="1453" y="7704"/>
                </a:cubicBezTo>
                <a:cubicBezTo>
                  <a:pt x="1346" y="7882"/>
                  <a:pt x="1155" y="7990"/>
                  <a:pt x="941" y="7990"/>
                </a:cubicBezTo>
                <a:cubicBezTo>
                  <a:pt x="620" y="7990"/>
                  <a:pt x="358" y="7728"/>
                  <a:pt x="358" y="7406"/>
                </a:cubicBezTo>
                <a:cubicBezTo>
                  <a:pt x="358" y="7085"/>
                  <a:pt x="632" y="6835"/>
                  <a:pt x="941" y="6835"/>
                </a:cubicBezTo>
                <a:cubicBezTo>
                  <a:pt x="1155" y="6835"/>
                  <a:pt x="1346" y="6930"/>
                  <a:pt x="1453" y="7109"/>
                </a:cubicBezTo>
                <a:cubicBezTo>
                  <a:pt x="1477" y="7168"/>
                  <a:pt x="1536" y="7204"/>
                  <a:pt x="1596" y="7204"/>
                </a:cubicBezTo>
                <a:lnTo>
                  <a:pt x="2001" y="7204"/>
                </a:lnTo>
                <a:cubicBezTo>
                  <a:pt x="2108" y="7204"/>
                  <a:pt x="2179" y="7132"/>
                  <a:pt x="2179" y="7025"/>
                </a:cubicBezTo>
                <a:lnTo>
                  <a:pt x="2179" y="5787"/>
                </a:lnTo>
                <a:lnTo>
                  <a:pt x="3418" y="5787"/>
                </a:lnTo>
                <a:cubicBezTo>
                  <a:pt x="3513" y="5787"/>
                  <a:pt x="3596" y="5716"/>
                  <a:pt x="3596" y="5608"/>
                </a:cubicBezTo>
                <a:lnTo>
                  <a:pt x="3596" y="5204"/>
                </a:lnTo>
                <a:cubicBezTo>
                  <a:pt x="3596" y="5144"/>
                  <a:pt x="3561" y="5085"/>
                  <a:pt x="3501" y="5061"/>
                </a:cubicBezTo>
                <a:cubicBezTo>
                  <a:pt x="3322" y="4954"/>
                  <a:pt x="3215" y="4763"/>
                  <a:pt x="3215" y="4549"/>
                </a:cubicBezTo>
                <a:cubicBezTo>
                  <a:pt x="3215" y="4227"/>
                  <a:pt x="3489" y="3977"/>
                  <a:pt x="3799" y="3977"/>
                </a:cubicBezTo>
                <a:cubicBezTo>
                  <a:pt x="4132" y="3977"/>
                  <a:pt x="4382" y="4239"/>
                  <a:pt x="4382" y="4549"/>
                </a:cubicBezTo>
                <a:cubicBezTo>
                  <a:pt x="4382" y="4763"/>
                  <a:pt x="4275" y="4954"/>
                  <a:pt x="4096" y="5061"/>
                </a:cubicBezTo>
                <a:cubicBezTo>
                  <a:pt x="4037" y="5085"/>
                  <a:pt x="4013" y="5144"/>
                  <a:pt x="4013" y="5204"/>
                </a:cubicBezTo>
                <a:lnTo>
                  <a:pt x="4013" y="5608"/>
                </a:lnTo>
                <a:cubicBezTo>
                  <a:pt x="4013" y="5716"/>
                  <a:pt x="4084" y="5787"/>
                  <a:pt x="4192" y="5787"/>
                </a:cubicBezTo>
                <a:lnTo>
                  <a:pt x="5418" y="5787"/>
                </a:lnTo>
                <a:lnTo>
                  <a:pt x="5418" y="6847"/>
                </a:lnTo>
                <a:lnTo>
                  <a:pt x="5287" y="6847"/>
                </a:lnTo>
                <a:cubicBezTo>
                  <a:pt x="5108" y="6609"/>
                  <a:pt x="4823" y="6478"/>
                  <a:pt x="4549" y="6478"/>
                </a:cubicBezTo>
                <a:cubicBezTo>
                  <a:pt x="4025" y="6478"/>
                  <a:pt x="3608" y="6894"/>
                  <a:pt x="3608" y="7406"/>
                </a:cubicBezTo>
                <a:cubicBezTo>
                  <a:pt x="3608" y="7930"/>
                  <a:pt x="4025" y="8347"/>
                  <a:pt x="4549" y="8347"/>
                </a:cubicBezTo>
                <a:cubicBezTo>
                  <a:pt x="4846" y="8347"/>
                  <a:pt x="5120" y="8216"/>
                  <a:pt x="5287" y="7978"/>
                </a:cubicBezTo>
                <a:lnTo>
                  <a:pt x="5418" y="7978"/>
                </a:lnTo>
                <a:lnTo>
                  <a:pt x="5418" y="9037"/>
                </a:lnTo>
                <a:lnTo>
                  <a:pt x="3168" y="9037"/>
                </a:lnTo>
                <a:cubicBezTo>
                  <a:pt x="3072" y="9037"/>
                  <a:pt x="3001" y="9109"/>
                  <a:pt x="3001" y="9216"/>
                </a:cubicBezTo>
                <a:cubicBezTo>
                  <a:pt x="3001" y="9311"/>
                  <a:pt x="3072" y="9395"/>
                  <a:pt x="3168" y="9395"/>
                </a:cubicBezTo>
                <a:lnTo>
                  <a:pt x="6835" y="9395"/>
                </a:lnTo>
                <a:lnTo>
                  <a:pt x="6835" y="9526"/>
                </a:lnTo>
                <a:cubicBezTo>
                  <a:pt x="6597" y="9704"/>
                  <a:pt x="6466" y="9990"/>
                  <a:pt x="6466" y="10264"/>
                </a:cubicBezTo>
                <a:cubicBezTo>
                  <a:pt x="6466" y="10788"/>
                  <a:pt x="6882" y="11204"/>
                  <a:pt x="7406" y="11204"/>
                </a:cubicBezTo>
                <a:cubicBezTo>
                  <a:pt x="7918" y="11204"/>
                  <a:pt x="8335" y="10788"/>
                  <a:pt x="8335" y="10264"/>
                </a:cubicBezTo>
                <a:cubicBezTo>
                  <a:pt x="8335" y="9966"/>
                  <a:pt x="8204" y="9692"/>
                  <a:pt x="7966" y="9526"/>
                </a:cubicBezTo>
                <a:lnTo>
                  <a:pt x="7966" y="9395"/>
                </a:lnTo>
                <a:lnTo>
                  <a:pt x="9204" y="9395"/>
                </a:lnTo>
                <a:cubicBezTo>
                  <a:pt x="9311" y="9395"/>
                  <a:pt x="9383" y="9311"/>
                  <a:pt x="9383" y="9216"/>
                </a:cubicBezTo>
                <a:lnTo>
                  <a:pt x="9383" y="8002"/>
                </a:lnTo>
                <a:lnTo>
                  <a:pt x="9383" y="7787"/>
                </a:lnTo>
                <a:lnTo>
                  <a:pt x="9383" y="5596"/>
                </a:lnTo>
                <a:lnTo>
                  <a:pt x="9383" y="4358"/>
                </a:lnTo>
                <a:lnTo>
                  <a:pt x="9514" y="4358"/>
                </a:lnTo>
                <a:cubicBezTo>
                  <a:pt x="9692" y="4596"/>
                  <a:pt x="9978" y="4727"/>
                  <a:pt x="10264" y="4727"/>
                </a:cubicBezTo>
                <a:cubicBezTo>
                  <a:pt x="10776" y="4727"/>
                  <a:pt x="11192" y="4311"/>
                  <a:pt x="11192" y="3799"/>
                </a:cubicBezTo>
                <a:cubicBezTo>
                  <a:pt x="11192" y="3287"/>
                  <a:pt x="10776" y="2858"/>
                  <a:pt x="10264" y="2858"/>
                </a:cubicBezTo>
                <a:cubicBezTo>
                  <a:pt x="9966" y="2858"/>
                  <a:pt x="9680" y="2989"/>
                  <a:pt x="9514" y="3227"/>
                </a:cubicBezTo>
                <a:lnTo>
                  <a:pt x="9383" y="3227"/>
                </a:lnTo>
                <a:lnTo>
                  <a:pt x="9383" y="2001"/>
                </a:lnTo>
                <a:cubicBezTo>
                  <a:pt x="9383" y="1894"/>
                  <a:pt x="9311" y="1822"/>
                  <a:pt x="9204" y="1822"/>
                </a:cubicBezTo>
                <a:lnTo>
                  <a:pt x="8609" y="1822"/>
                </a:lnTo>
                <a:cubicBezTo>
                  <a:pt x="8502" y="1822"/>
                  <a:pt x="8430" y="1894"/>
                  <a:pt x="8430" y="2001"/>
                </a:cubicBezTo>
                <a:cubicBezTo>
                  <a:pt x="8430" y="2096"/>
                  <a:pt x="8502" y="2179"/>
                  <a:pt x="8609" y="2179"/>
                </a:cubicBezTo>
                <a:lnTo>
                  <a:pt x="9026" y="2179"/>
                </a:lnTo>
                <a:lnTo>
                  <a:pt x="9026" y="3406"/>
                </a:lnTo>
                <a:cubicBezTo>
                  <a:pt x="9026" y="3513"/>
                  <a:pt x="9097" y="3584"/>
                  <a:pt x="9204" y="3584"/>
                </a:cubicBezTo>
                <a:lnTo>
                  <a:pt x="9609" y="3584"/>
                </a:lnTo>
                <a:cubicBezTo>
                  <a:pt x="9668" y="3584"/>
                  <a:pt x="9728" y="3561"/>
                  <a:pt x="9752" y="3501"/>
                </a:cubicBezTo>
                <a:cubicBezTo>
                  <a:pt x="9859" y="3322"/>
                  <a:pt x="10049" y="3215"/>
                  <a:pt x="10264" y="3215"/>
                </a:cubicBezTo>
                <a:cubicBezTo>
                  <a:pt x="10585" y="3215"/>
                  <a:pt x="10835" y="3489"/>
                  <a:pt x="10835" y="3799"/>
                </a:cubicBezTo>
                <a:cubicBezTo>
                  <a:pt x="10835" y="4120"/>
                  <a:pt x="10573" y="4382"/>
                  <a:pt x="10264" y="4382"/>
                </a:cubicBezTo>
                <a:cubicBezTo>
                  <a:pt x="10049" y="4382"/>
                  <a:pt x="9859" y="4275"/>
                  <a:pt x="9752" y="4096"/>
                </a:cubicBezTo>
                <a:cubicBezTo>
                  <a:pt x="9728" y="4037"/>
                  <a:pt x="9668" y="4001"/>
                  <a:pt x="9609" y="4001"/>
                </a:cubicBezTo>
                <a:lnTo>
                  <a:pt x="9204" y="4001"/>
                </a:lnTo>
                <a:cubicBezTo>
                  <a:pt x="9097" y="4001"/>
                  <a:pt x="9026" y="4084"/>
                  <a:pt x="9026" y="4180"/>
                </a:cubicBezTo>
                <a:lnTo>
                  <a:pt x="9026" y="5418"/>
                </a:lnTo>
                <a:lnTo>
                  <a:pt x="7787" y="5418"/>
                </a:lnTo>
                <a:cubicBezTo>
                  <a:pt x="7680" y="5418"/>
                  <a:pt x="7609" y="5489"/>
                  <a:pt x="7609" y="5596"/>
                </a:cubicBezTo>
                <a:lnTo>
                  <a:pt x="7609" y="6001"/>
                </a:lnTo>
                <a:cubicBezTo>
                  <a:pt x="7609" y="6061"/>
                  <a:pt x="7644" y="6120"/>
                  <a:pt x="7704" y="6144"/>
                </a:cubicBezTo>
                <a:cubicBezTo>
                  <a:pt x="7883" y="6251"/>
                  <a:pt x="7978" y="6442"/>
                  <a:pt x="7978" y="6656"/>
                </a:cubicBezTo>
                <a:cubicBezTo>
                  <a:pt x="7978" y="6978"/>
                  <a:pt x="7716" y="7240"/>
                  <a:pt x="7406" y="7240"/>
                </a:cubicBezTo>
                <a:cubicBezTo>
                  <a:pt x="7073" y="7240"/>
                  <a:pt x="6823" y="6966"/>
                  <a:pt x="6823" y="6656"/>
                </a:cubicBezTo>
                <a:cubicBezTo>
                  <a:pt x="6823" y="6442"/>
                  <a:pt x="6930" y="6251"/>
                  <a:pt x="7109" y="6144"/>
                </a:cubicBezTo>
                <a:cubicBezTo>
                  <a:pt x="7168" y="6120"/>
                  <a:pt x="7192" y="6061"/>
                  <a:pt x="7192" y="6001"/>
                </a:cubicBezTo>
                <a:lnTo>
                  <a:pt x="7192" y="5596"/>
                </a:lnTo>
                <a:cubicBezTo>
                  <a:pt x="7192" y="5489"/>
                  <a:pt x="7121" y="5418"/>
                  <a:pt x="7013" y="5418"/>
                </a:cubicBezTo>
                <a:lnTo>
                  <a:pt x="5775" y="5418"/>
                </a:lnTo>
                <a:lnTo>
                  <a:pt x="5775" y="4358"/>
                </a:lnTo>
                <a:lnTo>
                  <a:pt x="5918" y="4358"/>
                </a:lnTo>
                <a:cubicBezTo>
                  <a:pt x="6097" y="4596"/>
                  <a:pt x="6370" y="4739"/>
                  <a:pt x="6656" y="4739"/>
                </a:cubicBezTo>
                <a:cubicBezTo>
                  <a:pt x="7180" y="4739"/>
                  <a:pt x="7597" y="4323"/>
                  <a:pt x="7597" y="3799"/>
                </a:cubicBezTo>
                <a:cubicBezTo>
                  <a:pt x="7597" y="3275"/>
                  <a:pt x="7180" y="2858"/>
                  <a:pt x="6656" y="2858"/>
                </a:cubicBezTo>
                <a:cubicBezTo>
                  <a:pt x="6359" y="2858"/>
                  <a:pt x="6073" y="2989"/>
                  <a:pt x="5918" y="3227"/>
                </a:cubicBezTo>
                <a:lnTo>
                  <a:pt x="5775" y="3227"/>
                </a:lnTo>
                <a:lnTo>
                  <a:pt x="5775" y="2179"/>
                </a:lnTo>
                <a:lnTo>
                  <a:pt x="8025" y="2179"/>
                </a:lnTo>
                <a:cubicBezTo>
                  <a:pt x="8133" y="2179"/>
                  <a:pt x="8204" y="2096"/>
                  <a:pt x="8204" y="2001"/>
                </a:cubicBezTo>
                <a:cubicBezTo>
                  <a:pt x="8204" y="1894"/>
                  <a:pt x="8133" y="1822"/>
                  <a:pt x="8025" y="1822"/>
                </a:cubicBezTo>
                <a:lnTo>
                  <a:pt x="4370" y="1822"/>
                </a:lnTo>
                <a:lnTo>
                  <a:pt x="4370" y="1679"/>
                </a:lnTo>
                <a:cubicBezTo>
                  <a:pt x="4608" y="1501"/>
                  <a:pt x="4739" y="1227"/>
                  <a:pt x="4739" y="941"/>
                </a:cubicBezTo>
                <a:cubicBezTo>
                  <a:pt x="4739" y="417"/>
                  <a:pt x="4323" y="1"/>
                  <a:pt x="379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77" name="Google Shape;477;p24"/>
          <p:cNvGrpSpPr/>
          <p:nvPr/>
        </p:nvGrpSpPr>
        <p:grpSpPr>
          <a:xfrm>
            <a:off x="4075558" y="1684660"/>
            <a:ext cx="577210" cy="580282"/>
            <a:chOff x="3095745" y="3805393"/>
            <a:chExt cx="352840" cy="354717"/>
          </a:xfrm>
        </p:grpSpPr>
        <p:sp>
          <p:nvSpPr>
            <p:cNvPr id="478" name="Google Shape;478;p24"/>
            <p:cNvSpPr/>
            <p:nvPr/>
          </p:nvSpPr>
          <p:spPr>
            <a:xfrm>
              <a:off x="3095745" y="3805393"/>
              <a:ext cx="272093" cy="271711"/>
            </a:xfrm>
            <a:custGeom>
              <a:rect b="b" l="l" r="r" t="t"/>
              <a:pathLst>
                <a:path extrusionOk="0" h="8537" w="8549">
                  <a:moveTo>
                    <a:pt x="4025" y="0"/>
                  </a:moveTo>
                  <a:cubicBezTo>
                    <a:pt x="3763" y="0"/>
                    <a:pt x="3525" y="179"/>
                    <a:pt x="3489" y="441"/>
                  </a:cubicBezTo>
                  <a:lnTo>
                    <a:pt x="3322" y="1262"/>
                  </a:lnTo>
                  <a:cubicBezTo>
                    <a:pt x="3155" y="1322"/>
                    <a:pt x="2977" y="1381"/>
                    <a:pt x="2834" y="1465"/>
                  </a:cubicBezTo>
                  <a:lnTo>
                    <a:pt x="2132" y="1012"/>
                  </a:lnTo>
                  <a:cubicBezTo>
                    <a:pt x="2036" y="947"/>
                    <a:pt x="1929" y="915"/>
                    <a:pt x="1825" y="915"/>
                  </a:cubicBezTo>
                  <a:cubicBezTo>
                    <a:pt x="1683" y="915"/>
                    <a:pt x="1544" y="974"/>
                    <a:pt x="1441" y="1084"/>
                  </a:cubicBezTo>
                  <a:lnTo>
                    <a:pt x="1084" y="1441"/>
                  </a:lnTo>
                  <a:cubicBezTo>
                    <a:pt x="905" y="1619"/>
                    <a:pt x="881" y="1917"/>
                    <a:pt x="1012" y="2119"/>
                  </a:cubicBezTo>
                  <a:lnTo>
                    <a:pt x="1477" y="2822"/>
                  </a:lnTo>
                  <a:cubicBezTo>
                    <a:pt x="1381" y="2989"/>
                    <a:pt x="1322" y="3155"/>
                    <a:pt x="1262" y="3310"/>
                  </a:cubicBezTo>
                  <a:lnTo>
                    <a:pt x="453" y="3477"/>
                  </a:lnTo>
                  <a:cubicBezTo>
                    <a:pt x="191" y="3524"/>
                    <a:pt x="0" y="3763"/>
                    <a:pt x="0" y="4013"/>
                  </a:cubicBezTo>
                  <a:lnTo>
                    <a:pt x="0" y="4525"/>
                  </a:lnTo>
                  <a:cubicBezTo>
                    <a:pt x="0" y="4775"/>
                    <a:pt x="179" y="5013"/>
                    <a:pt x="453" y="5060"/>
                  </a:cubicBezTo>
                  <a:lnTo>
                    <a:pt x="1262" y="5215"/>
                  </a:lnTo>
                  <a:cubicBezTo>
                    <a:pt x="1322" y="5382"/>
                    <a:pt x="1381" y="5560"/>
                    <a:pt x="1477" y="5715"/>
                  </a:cubicBezTo>
                  <a:lnTo>
                    <a:pt x="1012" y="6406"/>
                  </a:lnTo>
                  <a:cubicBezTo>
                    <a:pt x="869" y="6632"/>
                    <a:pt x="893" y="6918"/>
                    <a:pt x="1084" y="7096"/>
                  </a:cubicBezTo>
                  <a:lnTo>
                    <a:pt x="1441" y="7453"/>
                  </a:lnTo>
                  <a:cubicBezTo>
                    <a:pt x="1544" y="7557"/>
                    <a:pt x="1687" y="7608"/>
                    <a:pt x="1830" y="7608"/>
                  </a:cubicBezTo>
                  <a:cubicBezTo>
                    <a:pt x="1935" y="7608"/>
                    <a:pt x="2041" y="7580"/>
                    <a:pt x="2132" y="7525"/>
                  </a:cubicBezTo>
                  <a:lnTo>
                    <a:pt x="2834" y="7061"/>
                  </a:lnTo>
                  <a:cubicBezTo>
                    <a:pt x="2989" y="7156"/>
                    <a:pt x="3155" y="7215"/>
                    <a:pt x="3322" y="7275"/>
                  </a:cubicBezTo>
                  <a:lnTo>
                    <a:pt x="3489" y="8096"/>
                  </a:lnTo>
                  <a:cubicBezTo>
                    <a:pt x="3525" y="8346"/>
                    <a:pt x="3763" y="8537"/>
                    <a:pt x="4025" y="8537"/>
                  </a:cubicBezTo>
                  <a:lnTo>
                    <a:pt x="4525" y="8537"/>
                  </a:lnTo>
                  <a:cubicBezTo>
                    <a:pt x="4775" y="8537"/>
                    <a:pt x="5013" y="8358"/>
                    <a:pt x="5060" y="8096"/>
                  </a:cubicBezTo>
                  <a:lnTo>
                    <a:pt x="5227" y="7275"/>
                  </a:lnTo>
                  <a:cubicBezTo>
                    <a:pt x="5358" y="7227"/>
                    <a:pt x="5489" y="7180"/>
                    <a:pt x="5632" y="7120"/>
                  </a:cubicBezTo>
                  <a:cubicBezTo>
                    <a:pt x="5692" y="7084"/>
                    <a:pt x="5727" y="6977"/>
                    <a:pt x="5692" y="6894"/>
                  </a:cubicBezTo>
                  <a:cubicBezTo>
                    <a:pt x="5655" y="6821"/>
                    <a:pt x="5584" y="6790"/>
                    <a:pt x="5515" y="6790"/>
                  </a:cubicBezTo>
                  <a:cubicBezTo>
                    <a:pt x="5494" y="6790"/>
                    <a:pt x="5473" y="6793"/>
                    <a:pt x="5453" y="6799"/>
                  </a:cubicBezTo>
                  <a:cubicBezTo>
                    <a:pt x="5299" y="6870"/>
                    <a:pt x="5156" y="6918"/>
                    <a:pt x="5001" y="6965"/>
                  </a:cubicBezTo>
                  <a:cubicBezTo>
                    <a:pt x="4941" y="6977"/>
                    <a:pt x="4882" y="7037"/>
                    <a:pt x="4882" y="7096"/>
                  </a:cubicBezTo>
                  <a:lnTo>
                    <a:pt x="4703" y="8025"/>
                  </a:lnTo>
                  <a:cubicBezTo>
                    <a:pt x="4691" y="8108"/>
                    <a:pt x="4596" y="8180"/>
                    <a:pt x="4513" y="8180"/>
                  </a:cubicBezTo>
                  <a:lnTo>
                    <a:pt x="4001" y="8180"/>
                  </a:lnTo>
                  <a:cubicBezTo>
                    <a:pt x="3917" y="8180"/>
                    <a:pt x="3822" y="8120"/>
                    <a:pt x="3810" y="8025"/>
                  </a:cubicBezTo>
                  <a:lnTo>
                    <a:pt x="3632" y="7096"/>
                  </a:lnTo>
                  <a:cubicBezTo>
                    <a:pt x="3620" y="7037"/>
                    <a:pt x="3572" y="6977"/>
                    <a:pt x="3513" y="6965"/>
                  </a:cubicBezTo>
                  <a:cubicBezTo>
                    <a:pt x="3310" y="6906"/>
                    <a:pt x="3096" y="6811"/>
                    <a:pt x="2905" y="6703"/>
                  </a:cubicBezTo>
                  <a:cubicBezTo>
                    <a:pt x="2876" y="6691"/>
                    <a:pt x="2843" y="6686"/>
                    <a:pt x="2812" y="6686"/>
                  </a:cubicBezTo>
                  <a:cubicBezTo>
                    <a:pt x="2780" y="6686"/>
                    <a:pt x="2751" y="6691"/>
                    <a:pt x="2727" y="6703"/>
                  </a:cubicBezTo>
                  <a:lnTo>
                    <a:pt x="1941" y="7227"/>
                  </a:lnTo>
                  <a:cubicBezTo>
                    <a:pt x="1904" y="7249"/>
                    <a:pt x="1864" y="7260"/>
                    <a:pt x="1824" y="7260"/>
                  </a:cubicBezTo>
                  <a:cubicBezTo>
                    <a:pt x="1774" y="7260"/>
                    <a:pt x="1725" y="7243"/>
                    <a:pt x="1679" y="7203"/>
                  </a:cubicBezTo>
                  <a:lnTo>
                    <a:pt x="1322" y="6846"/>
                  </a:lnTo>
                  <a:cubicBezTo>
                    <a:pt x="1262" y="6787"/>
                    <a:pt x="1250" y="6680"/>
                    <a:pt x="1298" y="6584"/>
                  </a:cubicBezTo>
                  <a:lnTo>
                    <a:pt x="1822" y="5799"/>
                  </a:lnTo>
                  <a:cubicBezTo>
                    <a:pt x="1846" y="5739"/>
                    <a:pt x="1858" y="5679"/>
                    <a:pt x="1822" y="5620"/>
                  </a:cubicBezTo>
                  <a:cubicBezTo>
                    <a:pt x="1715" y="5429"/>
                    <a:pt x="1620" y="5215"/>
                    <a:pt x="1560" y="5013"/>
                  </a:cubicBezTo>
                  <a:cubicBezTo>
                    <a:pt x="1548" y="4953"/>
                    <a:pt x="1489" y="4894"/>
                    <a:pt x="1429" y="4894"/>
                  </a:cubicBezTo>
                  <a:lnTo>
                    <a:pt x="512" y="4715"/>
                  </a:lnTo>
                  <a:cubicBezTo>
                    <a:pt x="417" y="4703"/>
                    <a:pt x="346" y="4608"/>
                    <a:pt x="346" y="4525"/>
                  </a:cubicBezTo>
                  <a:lnTo>
                    <a:pt x="346" y="4013"/>
                  </a:lnTo>
                  <a:cubicBezTo>
                    <a:pt x="346" y="3929"/>
                    <a:pt x="405" y="3834"/>
                    <a:pt x="512" y="3822"/>
                  </a:cubicBezTo>
                  <a:lnTo>
                    <a:pt x="1429" y="3643"/>
                  </a:lnTo>
                  <a:cubicBezTo>
                    <a:pt x="1489" y="3632"/>
                    <a:pt x="1548" y="3584"/>
                    <a:pt x="1560" y="3524"/>
                  </a:cubicBezTo>
                  <a:cubicBezTo>
                    <a:pt x="1620" y="3322"/>
                    <a:pt x="1715" y="3108"/>
                    <a:pt x="1822" y="2917"/>
                  </a:cubicBezTo>
                  <a:cubicBezTo>
                    <a:pt x="1846" y="2858"/>
                    <a:pt x="1846" y="2786"/>
                    <a:pt x="1822" y="2739"/>
                  </a:cubicBezTo>
                  <a:lnTo>
                    <a:pt x="1298" y="1941"/>
                  </a:lnTo>
                  <a:cubicBezTo>
                    <a:pt x="1250" y="1869"/>
                    <a:pt x="1250" y="1762"/>
                    <a:pt x="1322" y="1691"/>
                  </a:cubicBezTo>
                  <a:lnTo>
                    <a:pt x="1679" y="1334"/>
                  </a:lnTo>
                  <a:cubicBezTo>
                    <a:pt x="1714" y="1299"/>
                    <a:pt x="1765" y="1280"/>
                    <a:pt x="1820" y="1280"/>
                  </a:cubicBezTo>
                  <a:cubicBezTo>
                    <a:pt x="1859" y="1280"/>
                    <a:pt x="1901" y="1290"/>
                    <a:pt x="1941" y="1310"/>
                  </a:cubicBezTo>
                  <a:lnTo>
                    <a:pt x="2727" y="1822"/>
                  </a:lnTo>
                  <a:cubicBezTo>
                    <a:pt x="2759" y="1841"/>
                    <a:pt x="2791" y="1853"/>
                    <a:pt x="2822" y="1853"/>
                  </a:cubicBezTo>
                  <a:cubicBezTo>
                    <a:pt x="2850" y="1853"/>
                    <a:pt x="2878" y="1844"/>
                    <a:pt x="2905" y="1822"/>
                  </a:cubicBezTo>
                  <a:cubicBezTo>
                    <a:pt x="3096" y="1727"/>
                    <a:pt x="3310" y="1631"/>
                    <a:pt x="3513" y="1572"/>
                  </a:cubicBezTo>
                  <a:cubicBezTo>
                    <a:pt x="3572" y="1560"/>
                    <a:pt x="3632" y="1500"/>
                    <a:pt x="3632" y="1441"/>
                  </a:cubicBezTo>
                  <a:lnTo>
                    <a:pt x="3810" y="512"/>
                  </a:lnTo>
                  <a:cubicBezTo>
                    <a:pt x="3822" y="429"/>
                    <a:pt x="3917" y="357"/>
                    <a:pt x="4001" y="357"/>
                  </a:cubicBezTo>
                  <a:lnTo>
                    <a:pt x="4513" y="357"/>
                  </a:lnTo>
                  <a:cubicBezTo>
                    <a:pt x="4596" y="357"/>
                    <a:pt x="4691" y="417"/>
                    <a:pt x="4703" y="512"/>
                  </a:cubicBezTo>
                  <a:lnTo>
                    <a:pt x="4882" y="1441"/>
                  </a:lnTo>
                  <a:cubicBezTo>
                    <a:pt x="4894" y="1500"/>
                    <a:pt x="4941" y="1560"/>
                    <a:pt x="5001" y="1572"/>
                  </a:cubicBezTo>
                  <a:cubicBezTo>
                    <a:pt x="5215" y="1631"/>
                    <a:pt x="5418" y="1727"/>
                    <a:pt x="5608" y="1822"/>
                  </a:cubicBezTo>
                  <a:cubicBezTo>
                    <a:pt x="5638" y="1840"/>
                    <a:pt x="5674" y="1849"/>
                    <a:pt x="5706" y="1849"/>
                  </a:cubicBezTo>
                  <a:cubicBezTo>
                    <a:pt x="5739" y="1849"/>
                    <a:pt x="5769" y="1840"/>
                    <a:pt x="5787" y="1822"/>
                  </a:cubicBezTo>
                  <a:lnTo>
                    <a:pt x="6584" y="1310"/>
                  </a:lnTo>
                  <a:cubicBezTo>
                    <a:pt x="6617" y="1288"/>
                    <a:pt x="6656" y="1277"/>
                    <a:pt x="6696" y="1277"/>
                  </a:cubicBezTo>
                  <a:cubicBezTo>
                    <a:pt x="6745" y="1277"/>
                    <a:pt x="6795" y="1294"/>
                    <a:pt x="6835" y="1334"/>
                  </a:cubicBezTo>
                  <a:lnTo>
                    <a:pt x="7192" y="1691"/>
                  </a:lnTo>
                  <a:cubicBezTo>
                    <a:pt x="7251" y="1750"/>
                    <a:pt x="7263" y="1858"/>
                    <a:pt x="7216" y="1941"/>
                  </a:cubicBezTo>
                  <a:lnTo>
                    <a:pt x="6704" y="2739"/>
                  </a:lnTo>
                  <a:cubicBezTo>
                    <a:pt x="6668" y="2798"/>
                    <a:pt x="6656" y="2858"/>
                    <a:pt x="6704" y="2917"/>
                  </a:cubicBezTo>
                  <a:cubicBezTo>
                    <a:pt x="6799" y="3108"/>
                    <a:pt x="6894" y="3322"/>
                    <a:pt x="6954" y="3524"/>
                  </a:cubicBezTo>
                  <a:cubicBezTo>
                    <a:pt x="6965" y="3584"/>
                    <a:pt x="7025" y="3643"/>
                    <a:pt x="7085" y="3643"/>
                  </a:cubicBezTo>
                  <a:lnTo>
                    <a:pt x="8013" y="3822"/>
                  </a:lnTo>
                  <a:cubicBezTo>
                    <a:pt x="8097" y="3834"/>
                    <a:pt x="8168" y="3929"/>
                    <a:pt x="8168" y="4013"/>
                  </a:cubicBezTo>
                  <a:lnTo>
                    <a:pt x="8168" y="4525"/>
                  </a:lnTo>
                  <a:cubicBezTo>
                    <a:pt x="8168" y="4608"/>
                    <a:pt x="8108" y="4703"/>
                    <a:pt x="8013" y="4715"/>
                  </a:cubicBezTo>
                  <a:lnTo>
                    <a:pt x="7085" y="4894"/>
                  </a:lnTo>
                  <a:cubicBezTo>
                    <a:pt x="7025" y="4906"/>
                    <a:pt x="6965" y="4953"/>
                    <a:pt x="6954" y="5013"/>
                  </a:cubicBezTo>
                  <a:cubicBezTo>
                    <a:pt x="6906" y="5156"/>
                    <a:pt x="6846" y="5322"/>
                    <a:pt x="6787" y="5477"/>
                  </a:cubicBezTo>
                  <a:cubicBezTo>
                    <a:pt x="6739" y="5560"/>
                    <a:pt x="6787" y="5668"/>
                    <a:pt x="6882" y="5715"/>
                  </a:cubicBezTo>
                  <a:cubicBezTo>
                    <a:pt x="6903" y="5724"/>
                    <a:pt x="6926" y="5729"/>
                    <a:pt x="6949" y="5729"/>
                  </a:cubicBezTo>
                  <a:cubicBezTo>
                    <a:pt x="7016" y="5729"/>
                    <a:pt x="7085" y="5691"/>
                    <a:pt x="7120" y="5620"/>
                  </a:cubicBezTo>
                  <a:cubicBezTo>
                    <a:pt x="7180" y="5489"/>
                    <a:pt x="7239" y="5358"/>
                    <a:pt x="7275" y="5215"/>
                  </a:cubicBezTo>
                  <a:lnTo>
                    <a:pt x="8097" y="5060"/>
                  </a:lnTo>
                  <a:cubicBezTo>
                    <a:pt x="8347" y="5013"/>
                    <a:pt x="8549" y="4775"/>
                    <a:pt x="8549" y="4525"/>
                  </a:cubicBezTo>
                  <a:lnTo>
                    <a:pt x="8549" y="4013"/>
                  </a:lnTo>
                  <a:cubicBezTo>
                    <a:pt x="8549" y="3763"/>
                    <a:pt x="8370" y="3524"/>
                    <a:pt x="8097" y="3477"/>
                  </a:cubicBezTo>
                  <a:lnTo>
                    <a:pt x="7275" y="3310"/>
                  </a:lnTo>
                  <a:cubicBezTo>
                    <a:pt x="7216" y="3155"/>
                    <a:pt x="7156" y="2977"/>
                    <a:pt x="7073" y="2822"/>
                  </a:cubicBezTo>
                  <a:lnTo>
                    <a:pt x="7537" y="2119"/>
                  </a:lnTo>
                  <a:cubicBezTo>
                    <a:pt x="7680" y="1905"/>
                    <a:pt x="7656" y="1619"/>
                    <a:pt x="7454" y="1441"/>
                  </a:cubicBezTo>
                  <a:lnTo>
                    <a:pt x="7096" y="1084"/>
                  </a:lnTo>
                  <a:cubicBezTo>
                    <a:pt x="6992" y="980"/>
                    <a:pt x="6848" y="924"/>
                    <a:pt x="6705" y="924"/>
                  </a:cubicBezTo>
                  <a:cubicBezTo>
                    <a:pt x="6603" y="924"/>
                    <a:pt x="6502" y="953"/>
                    <a:pt x="6418" y="1012"/>
                  </a:cubicBezTo>
                  <a:lnTo>
                    <a:pt x="5715" y="1465"/>
                  </a:lnTo>
                  <a:cubicBezTo>
                    <a:pt x="5549" y="1381"/>
                    <a:pt x="5394" y="1322"/>
                    <a:pt x="5227" y="1262"/>
                  </a:cubicBezTo>
                  <a:lnTo>
                    <a:pt x="5060" y="441"/>
                  </a:lnTo>
                  <a:cubicBezTo>
                    <a:pt x="5013" y="191"/>
                    <a:pt x="4775" y="0"/>
                    <a:pt x="452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24"/>
            <p:cNvSpPr/>
            <p:nvPr/>
          </p:nvSpPr>
          <p:spPr>
            <a:xfrm>
              <a:off x="3184798" y="3878883"/>
              <a:ext cx="109550" cy="94018"/>
            </a:xfrm>
            <a:custGeom>
              <a:rect b="b" l="l" r="r" t="t"/>
              <a:pathLst>
                <a:path extrusionOk="0" h="2954" w="3442">
                  <a:moveTo>
                    <a:pt x="1465" y="1"/>
                  </a:moveTo>
                  <a:cubicBezTo>
                    <a:pt x="941" y="1"/>
                    <a:pt x="453" y="191"/>
                    <a:pt x="72" y="561"/>
                  </a:cubicBezTo>
                  <a:cubicBezTo>
                    <a:pt x="0" y="632"/>
                    <a:pt x="0" y="739"/>
                    <a:pt x="72" y="811"/>
                  </a:cubicBezTo>
                  <a:cubicBezTo>
                    <a:pt x="113" y="852"/>
                    <a:pt x="158" y="873"/>
                    <a:pt x="203" y="873"/>
                  </a:cubicBezTo>
                  <a:cubicBezTo>
                    <a:pt x="247" y="873"/>
                    <a:pt x="292" y="852"/>
                    <a:pt x="334" y="811"/>
                  </a:cubicBezTo>
                  <a:cubicBezTo>
                    <a:pt x="631" y="513"/>
                    <a:pt x="1024" y="358"/>
                    <a:pt x="1465" y="358"/>
                  </a:cubicBezTo>
                  <a:cubicBezTo>
                    <a:pt x="2358" y="358"/>
                    <a:pt x="3084" y="1084"/>
                    <a:pt x="3084" y="1977"/>
                  </a:cubicBezTo>
                  <a:cubicBezTo>
                    <a:pt x="3084" y="2227"/>
                    <a:pt x="3024" y="2477"/>
                    <a:pt x="2905" y="2716"/>
                  </a:cubicBezTo>
                  <a:cubicBezTo>
                    <a:pt x="2846" y="2799"/>
                    <a:pt x="2894" y="2894"/>
                    <a:pt x="2977" y="2942"/>
                  </a:cubicBezTo>
                  <a:cubicBezTo>
                    <a:pt x="3013" y="2954"/>
                    <a:pt x="3036" y="2954"/>
                    <a:pt x="3048" y="2954"/>
                  </a:cubicBezTo>
                  <a:cubicBezTo>
                    <a:pt x="3108" y="2954"/>
                    <a:pt x="3167" y="2930"/>
                    <a:pt x="3215" y="2870"/>
                  </a:cubicBezTo>
                  <a:cubicBezTo>
                    <a:pt x="3370" y="2585"/>
                    <a:pt x="3441" y="2287"/>
                    <a:pt x="3441" y="1977"/>
                  </a:cubicBezTo>
                  <a:cubicBezTo>
                    <a:pt x="3441" y="894"/>
                    <a:pt x="2560" y="1"/>
                    <a:pt x="146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24"/>
            <p:cNvSpPr/>
            <p:nvPr/>
          </p:nvSpPr>
          <p:spPr>
            <a:xfrm>
              <a:off x="3168120" y="3917331"/>
              <a:ext cx="102707" cy="87016"/>
            </a:xfrm>
            <a:custGeom>
              <a:rect b="b" l="l" r="r" t="t"/>
              <a:pathLst>
                <a:path extrusionOk="0" h="2734" w="3227">
                  <a:moveTo>
                    <a:pt x="277" y="0"/>
                  </a:moveTo>
                  <a:cubicBezTo>
                    <a:pt x="203" y="0"/>
                    <a:pt x="136" y="38"/>
                    <a:pt x="108" y="115"/>
                  </a:cubicBezTo>
                  <a:cubicBezTo>
                    <a:pt x="36" y="317"/>
                    <a:pt x="0" y="531"/>
                    <a:pt x="0" y="758"/>
                  </a:cubicBezTo>
                  <a:cubicBezTo>
                    <a:pt x="0" y="1841"/>
                    <a:pt x="881" y="2734"/>
                    <a:pt x="1977" y="2734"/>
                  </a:cubicBezTo>
                  <a:cubicBezTo>
                    <a:pt x="2394" y="2734"/>
                    <a:pt x="2798" y="2603"/>
                    <a:pt x="3144" y="2365"/>
                  </a:cubicBezTo>
                  <a:cubicBezTo>
                    <a:pt x="3215" y="2305"/>
                    <a:pt x="3227" y="2198"/>
                    <a:pt x="3191" y="2127"/>
                  </a:cubicBezTo>
                  <a:cubicBezTo>
                    <a:pt x="3162" y="2075"/>
                    <a:pt x="3106" y="2051"/>
                    <a:pt x="3050" y="2051"/>
                  </a:cubicBezTo>
                  <a:cubicBezTo>
                    <a:pt x="3015" y="2051"/>
                    <a:pt x="2981" y="2061"/>
                    <a:pt x="2953" y="2079"/>
                  </a:cubicBezTo>
                  <a:cubicBezTo>
                    <a:pt x="2667" y="2282"/>
                    <a:pt x="2334" y="2389"/>
                    <a:pt x="2001" y="2389"/>
                  </a:cubicBezTo>
                  <a:cubicBezTo>
                    <a:pt x="1108" y="2389"/>
                    <a:pt x="370" y="1662"/>
                    <a:pt x="370" y="769"/>
                  </a:cubicBezTo>
                  <a:cubicBezTo>
                    <a:pt x="370" y="591"/>
                    <a:pt x="405" y="412"/>
                    <a:pt x="465" y="246"/>
                  </a:cubicBezTo>
                  <a:cubicBezTo>
                    <a:pt x="465" y="138"/>
                    <a:pt x="417" y="43"/>
                    <a:pt x="334" y="7"/>
                  </a:cubicBezTo>
                  <a:cubicBezTo>
                    <a:pt x="315" y="3"/>
                    <a:pt x="296" y="0"/>
                    <a:pt x="27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24"/>
            <p:cNvSpPr/>
            <p:nvPr/>
          </p:nvSpPr>
          <p:spPr>
            <a:xfrm>
              <a:off x="3264749" y="3976275"/>
              <a:ext cx="183836" cy="183836"/>
            </a:xfrm>
            <a:custGeom>
              <a:rect b="b" l="l" r="r" t="t"/>
              <a:pathLst>
                <a:path extrusionOk="0" h="5776" w="5776">
                  <a:moveTo>
                    <a:pt x="2739" y="1"/>
                  </a:moveTo>
                  <a:cubicBezTo>
                    <a:pt x="2548" y="1"/>
                    <a:pt x="2370" y="156"/>
                    <a:pt x="2322" y="346"/>
                  </a:cubicBezTo>
                  <a:lnTo>
                    <a:pt x="2215" y="846"/>
                  </a:lnTo>
                  <a:cubicBezTo>
                    <a:pt x="2132" y="882"/>
                    <a:pt x="2036" y="930"/>
                    <a:pt x="1953" y="953"/>
                  </a:cubicBezTo>
                  <a:lnTo>
                    <a:pt x="1525" y="668"/>
                  </a:lnTo>
                  <a:cubicBezTo>
                    <a:pt x="1454" y="627"/>
                    <a:pt x="1372" y="606"/>
                    <a:pt x="1291" y="606"/>
                  </a:cubicBezTo>
                  <a:cubicBezTo>
                    <a:pt x="1181" y="606"/>
                    <a:pt x="1071" y="645"/>
                    <a:pt x="989" y="727"/>
                  </a:cubicBezTo>
                  <a:lnTo>
                    <a:pt x="751" y="965"/>
                  </a:lnTo>
                  <a:cubicBezTo>
                    <a:pt x="620" y="1108"/>
                    <a:pt x="584" y="1322"/>
                    <a:pt x="691" y="1501"/>
                  </a:cubicBezTo>
                  <a:lnTo>
                    <a:pt x="977" y="1942"/>
                  </a:lnTo>
                  <a:cubicBezTo>
                    <a:pt x="917" y="2061"/>
                    <a:pt x="870" y="2180"/>
                    <a:pt x="822" y="2311"/>
                  </a:cubicBezTo>
                  <a:cubicBezTo>
                    <a:pt x="786" y="2394"/>
                    <a:pt x="858" y="2501"/>
                    <a:pt x="941" y="2537"/>
                  </a:cubicBezTo>
                  <a:cubicBezTo>
                    <a:pt x="954" y="2541"/>
                    <a:pt x="967" y="2542"/>
                    <a:pt x="980" y="2542"/>
                  </a:cubicBezTo>
                  <a:cubicBezTo>
                    <a:pt x="1055" y="2542"/>
                    <a:pt x="1137" y="2489"/>
                    <a:pt x="1167" y="2418"/>
                  </a:cubicBezTo>
                  <a:cubicBezTo>
                    <a:pt x="1203" y="2275"/>
                    <a:pt x="1251" y="2144"/>
                    <a:pt x="1322" y="2025"/>
                  </a:cubicBezTo>
                  <a:cubicBezTo>
                    <a:pt x="1358" y="1965"/>
                    <a:pt x="1358" y="1894"/>
                    <a:pt x="1322" y="1846"/>
                  </a:cubicBezTo>
                  <a:lnTo>
                    <a:pt x="989" y="1322"/>
                  </a:lnTo>
                  <a:cubicBezTo>
                    <a:pt x="977" y="1299"/>
                    <a:pt x="977" y="1263"/>
                    <a:pt x="1001" y="1239"/>
                  </a:cubicBezTo>
                  <a:lnTo>
                    <a:pt x="1239" y="1001"/>
                  </a:lnTo>
                  <a:cubicBezTo>
                    <a:pt x="1258" y="981"/>
                    <a:pt x="1274" y="973"/>
                    <a:pt x="1291" y="973"/>
                  </a:cubicBezTo>
                  <a:cubicBezTo>
                    <a:pt x="1304" y="973"/>
                    <a:pt x="1318" y="978"/>
                    <a:pt x="1334" y="989"/>
                  </a:cubicBezTo>
                  <a:lnTo>
                    <a:pt x="1846" y="1322"/>
                  </a:lnTo>
                  <a:cubicBezTo>
                    <a:pt x="1878" y="1342"/>
                    <a:pt x="1910" y="1354"/>
                    <a:pt x="1942" y="1354"/>
                  </a:cubicBezTo>
                  <a:cubicBezTo>
                    <a:pt x="1969" y="1354"/>
                    <a:pt x="1997" y="1345"/>
                    <a:pt x="2025" y="1322"/>
                  </a:cubicBezTo>
                  <a:cubicBezTo>
                    <a:pt x="2144" y="1251"/>
                    <a:pt x="2287" y="1203"/>
                    <a:pt x="2417" y="1156"/>
                  </a:cubicBezTo>
                  <a:cubicBezTo>
                    <a:pt x="2477" y="1144"/>
                    <a:pt x="2537" y="1084"/>
                    <a:pt x="2537" y="1025"/>
                  </a:cubicBezTo>
                  <a:lnTo>
                    <a:pt x="2656" y="418"/>
                  </a:lnTo>
                  <a:cubicBezTo>
                    <a:pt x="2656" y="382"/>
                    <a:pt x="2679" y="358"/>
                    <a:pt x="2727" y="358"/>
                  </a:cubicBezTo>
                  <a:lnTo>
                    <a:pt x="3060" y="358"/>
                  </a:lnTo>
                  <a:cubicBezTo>
                    <a:pt x="3084" y="358"/>
                    <a:pt x="3120" y="394"/>
                    <a:pt x="3132" y="418"/>
                  </a:cubicBezTo>
                  <a:lnTo>
                    <a:pt x="3251" y="1025"/>
                  </a:lnTo>
                  <a:cubicBezTo>
                    <a:pt x="3263" y="1084"/>
                    <a:pt x="3310" y="1144"/>
                    <a:pt x="3370" y="1156"/>
                  </a:cubicBezTo>
                  <a:cubicBezTo>
                    <a:pt x="3501" y="1203"/>
                    <a:pt x="3632" y="1251"/>
                    <a:pt x="3751" y="1322"/>
                  </a:cubicBezTo>
                  <a:cubicBezTo>
                    <a:pt x="3781" y="1340"/>
                    <a:pt x="3816" y="1349"/>
                    <a:pt x="3849" y="1349"/>
                  </a:cubicBezTo>
                  <a:cubicBezTo>
                    <a:pt x="3882" y="1349"/>
                    <a:pt x="3912" y="1340"/>
                    <a:pt x="3930" y="1322"/>
                  </a:cubicBezTo>
                  <a:lnTo>
                    <a:pt x="4453" y="989"/>
                  </a:lnTo>
                  <a:cubicBezTo>
                    <a:pt x="4469" y="978"/>
                    <a:pt x="4483" y="973"/>
                    <a:pt x="4497" y="973"/>
                  </a:cubicBezTo>
                  <a:cubicBezTo>
                    <a:pt x="4513" y="973"/>
                    <a:pt x="4529" y="981"/>
                    <a:pt x="4549" y="1001"/>
                  </a:cubicBezTo>
                  <a:lnTo>
                    <a:pt x="4787" y="1239"/>
                  </a:lnTo>
                  <a:cubicBezTo>
                    <a:pt x="4811" y="1263"/>
                    <a:pt x="4811" y="1299"/>
                    <a:pt x="4799" y="1322"/>
                  </a:cubicBezTo>
                  <a:lnTo>
                    <a:pt x="4453" y="1846"/>
                  </a:lnTo>
                  <a:cubicBezTo>
                    <a:pt x="4430" y="1906"/>
                    <a:pt x="4406" y="1965"/>
                    <a:pt x="4453" y="2025"/>
                  </a:cubicBezTo>
                  <a:cubicBezTo>
                    <a:pt x="4525" y="2144"/>
                    <a:pt x="4573" y="2275"/>
                    <a:pt x="4620" y="2418"/>
                  </a:cubicBezTo>
                  <a:cubicBezTo>
                    <a:pt x="4632" y="2477"/>
                    <a:pt x="4692" y="2537"/>
                    <a:pt x="4751" y="2537"/>
                  </a:cubicBezTo>
                  <a:lnTo>
                    <a:pt x="5358" y="2656"/>
                  </a:lnTo>
                  <a:cubicBezTo>
                    <a:pt x="5394" y="2656"/>
                    <a:pt x="5418" y="2680"/>
                    <a:pt x="5418" y="2727"/>
                  </a:cubicBezTo>
                  <a:lnTo>
                    <a:pt x="5418" y="3049"/>
                  </a:lnTo>
                  <a:cubicBezTo>
                    <a:pt x="5418" y="3085"/>
                    <a:pt x="5394" y="3108"/>
                    <a:pt x="5358" y="3132"/>
                  </a:cubicBezTo>
                  <a:lnTo>
                    <a:pt x="4751" y="3251"/>
                  </a:lnTo>
                  <a:cubicBezTo>
                    <a:pt x="4692" y="3263"/>
                    <a:pt x="4632" y="3311"/>
                    <a:pt x="4620" y="3370"/>
                  </a:cubicBezTo>
                  <a:cubicBezTo>
                    <a:pt x="4573" y="3501"/>
                    <a:pt x="4525" y="3632"/>
                    <a:pt x="4453" y="3751"/>
                  </a:cubicBezTo>
                  <a:cubicBezTo>
                    <a:pt x="4430" y="3811"/>
                    <a:pt x="4430" y="3882"/>
                    <a:pt x="4453" y="3930"/>
                  </a:cubicBezTo>
                  <a:lnTo>
                    <a:pt x="4799" y="4454"/>
                  </a:lnTo>
                  <a:cubicBezTo>
                    <a:pt x="4811" y="4478"/>
                    <a:pt x="4811" y="4513"/>
                    <a:pt x="4787" y="4537"/>
                  </a:cubicBezTo>
                  <a:lnTo>
                    <a:pt x="4549" y="4775"/>
                  </a:lnTo>
                  <a:cubicBezTo>
                    <a:pt x="4526" y="4798"/>
                    <a:pt x="4508" y="4806"/>
                    <a:pt x="4489" y="4806"/>
                  </a:cubicBezTo>
                  <a:cubicBezTo>
                    <a:pt x="4478" y="4806"/>
                    <a:pt x="4467" y="4803"/>
                    <a:pt x="4453" y="4799"/>
                  </a:cubicBezTo>
                  <a:lnTo>
                    <a:pt x="3930" y="4454"/>
                  </a:lnTo>
                  <a:cubicBezTo>
                    <a:pt x="3898" y="4435"/>
                    <a:pt x="3866" y="4422"/>
                    <a:pt x="3834" y="4422"/>
                  </a:cubicBezTo>
                  <a:cubicBezTo>
                    <a:pt x="3806" y="4422"/>
                    <a:pt x="3779" y="4432"/>
                    <a:pt x="3751" y="4454"/>
                  </a:cubicBezTo>
                  <a:cubicBezTo>
                    <a:pt x="3632" y="4525"/>
                    <a:pt x="3501" y="4573"/>
                    <a:pt x="3370" y="4621"/>
                  </a:cubicBezTo>
                  <a:cubicBezTo>
                    <a:pt x="3310" y="4632"/>
                    <a:pt x="3251" y="4692"/>
                    <a:pt x="3251" y="4751"/>
                  </a:cubicBezTo>
                  <a:lnTo>
                    <a:pt x="3132" y="5359"/>
                  </a:lnTo>
                  <a:cubicBezTo>
                    <a:pt x="3132" y="5394"/>
                    <a:pt x="3096" y="5418"/>
                    <a:pt x="3060" y="5418"/>
                  </a:cubicBezTo>
                  <a:lnTo>
                    <a:pt x="2727" y="5418"/>
                  </a:lnTo>
                  <a:cubicBezTo>
                    <a:pt x="2703" y="5418"/>
                    <a:pt x="2668" y="5394"/>
                    <a:pt x="2656" y="5359"/>
                  </a:cubicBezTo>
                  <a:lnTo>
                    <a:pt x="2537" y="4751"/>
                  </a:lnTo>
                  <a:cubicBezTo>
                    <a:pt x="2525" y="4692"/>
                    <a:pt x="2477" y="4632"/>
                    <a:pt x="2417" y="4621"/>
                  </a:cubicBezTo>
                  <a:cubicBezTo>
                    <a:pt x="2287" y="4573"/>
                    <a:pt x="2144" y="4525"/>
                    <a:pt x="2025" y="4454"/>
                  </a:cubicBezTo>
                  <a:cubicBezTo>
                    <a:pt x="1995" y="4436"/>
                    <a:pt x="1962" y="4427"/>
                    <a:pt x="1931" y="4427"/>
                  </a:cubicBezTo>
                  <a:cubicBezTo>
                    <a:pt x="1900" y="4427"/>
                    <a:pt x="1870" y="4436"/>
                    <a:pt x="1846" y="4454"/>
                  </a:cubicBezTo>
                  <a:lnTo>
                    <a:pt x="1334" y="4799"/>
                  </a:lnTo>
                  <a:cubicBezTo>
                    <a:pt x="1321" y="4803"/>
                    <a:pt x="1309" y="4806"/>
                    <a:pt x="1298" y="4806"/>
                  </a:cubicBezTo>
                  <a:cubicBezTo>
                    <a:pt x="1279" y="4806"/>
                    <a:pt x="1261" y="4798"/>
                    <a:pt x="1239" y="4775"/>
                  </a:cubicBezTo>
                  <a:lnTo>
                    <a:pt x="1001" y="4537"/>
                  </a:lnTo>
                  <a:cubicBezTo>
                    <a:pt x="977" y="4513"/>
                    <a:pt x="977" y="4478"/>
                    <a:pt x="989" y="4454"/>
                  </a:cubicBezTo>
                  <a:lnTo>
                    <a:pt x="1322" y="3930"/>
                  </a:lnTo>
                  <a:cubicBezTo>
                    <a:pt x="1358" y="3870"/>
                    <a:pt x="1370" y="3811"/>
                    <a:pt x="1322" y="3751"/>
                  </a:cubicBezTo>
                  <a:cubicBezTo>
                    <a:pt x="1251" y="3632"/>
                    <a:pt x="1215" y="3501"/>
                    <a:pt x="1167" y="3370"/>
                  </a:cubicBezTo>
                  <a:cubicBezTo>
                    <a:pt x="1144" y="3311"/>
                    <a:pt x="1084" y="3251"/>
                    <a:pt x="1024" y="3251"/>
                  </a:cubicBezTo>
                  <a:lnTo>
                    <a:pt x="417" y="3132"/>
                  </a:lnTo>
                  <a:cubicBezTo>
                    <a:pt x="393" y="3132"/>
                    <a:pt x="358" y="3097"/>
                    <a:pt x="358" y="3049"/>
                  </a:cubicBezTo>
                  <a:lnTo>
                    <a:pt x="358" y="2727"/>
                  </a:lnTo>
                  <a:cubicBezTo>
                    <a:pt x="358" y="2692"/>
                    <a:pt x="393" y="2668"/>
                    <a:pt x="417" y="2656"/>
                  </a:cubicBezTo>
                  <a:lnTo>
                    <a:pt x="465" y="2632"/>
                  </a:lnTo>
                  <a:cubicBezTo>
                    <a:pt x="548" y="2620"/>
                    <a:pt x="632" y="2525"/>
                    <a:pt x="596" y="2430"/>
                  </a:cubicBezTo>
                  <a:cubicBezTo>
                    <a:pt x="586" y="2352"/>
                    <a:pt x="520" y="2289"/>
                    <a:pt x="444" y="2289"/>
                  </a:cubicBezTo>
                  <a:cubicBezTo>
                    <a:pt x="428" y="2289"/>
                    <a:pt x="410" y="2292"/>
                    <a:pt x="393" y="2299"/>
                  </a:cubicBezTo>
                  <a:lnTo>
                    <a:pt x="346" y="2311"/>
                  </a:lnTo>
                  <a:cubicBezTo>
                    <a:pt x="155" y="2358"/>
                    <a:pt x="1" y="2513"/>
                    <a:pt x="1" y="2727"/>
                  </a:cubicBezTo>
                  <a:lnTo>
                    <a:pt x="1" y="3049"/>
                  </a:lnTo>
                  <a:cubicBezTo>
                    <a:pt x="1" y="3251"/>
                    <a:pt x="155" y="3430"/>
                    <a:pt x="346" y="3466"/>
                  </a:cubicBezTo>
                  <a:lnTo>
                    <a:pt x="846" y="3573"/>
                  </a:lnTo>
                  <a:cubicBezTo>
                    <a:pt x="882" y="3668"/>
                    <a:pt x="929" y="3751"/>
                    <a:pt x="953" y="3847"/>
                  </a:cubicBezTo>
                  <a:lnTo>
                    <a:pt x="679" y="4275"/>
                  </a:lnTo>
                  <a:cubicBezTo>
                    <a:pt x="572" y="4442"/>
                    <a:pt x="584" y="4656"/>
                    <a:pt x="727" y="4811"/>
                  </a:cubicBezTo>
                  <a:lnTo>
                    <a:pt x="977" y="5049"/>
                  </a:lnTo>
                  <a:cubicBezTo>
                    <a:pt x="1055" y="5127"/>
                    <a:pt x="1163" y="5172"/>
                    <a:pt x="1278" y="5172"/>
                  </a:cubicBezTo>
                  <a:cubicBezTo>
                    <a:pt x="1356" y="5172"/>
                    <a:pt x="1436" y="5152"/>
                    <a:pt x="1513" y="5109"/>
                  </a:cubicBezTo>
                  <a:lnTo>
                    <a:pt x="1941" y="4823"/>
                  </a:lnTo>
                  <a:cubicBezTo>
                    <a:pt x="2025" y="4871"/>
                    <a:pt x="2120" y="4894"/>
                    <a:pt x="2203" y="4930"/>
                  </a:cubicBezTo>
                  <a:lnTo>
                    <a:pt x="2310" y="5430"/>
                  </a:lnTo>
                  <a:cubicBezTo>
                    <a:pt x="2358" y="5633"/>
                    <a:pt x="2513" y="5775"/>
                    <a:pt x="2727" y="5775"/>
                  </a:cubicBezTo>
                  <a:lnTo>
                    <a:pt x="3060" y="5775"/>
                  </a:lnTo>
                  <a:cubicBezTo>
                    <a:pt x="3251" y="5775"/>
                    <a:pt x="3430" y="5633"/>
                    <a:pt x="3465" y="5430"/>
                  </a:cubicBezTo>
                  <a:lnTo>
                    <a:pt x="3572" y="4930"/>
                  </a:lnTo>
                  <a:cubicBezTo>
                    <a:pt x="3668" y="4894"/>
                    <a:pt x="3751" y="4859"/>
                    <a:pt x="3846" y="4823"/>
                  </a:cubicBezTo>
                  <a:lnTo>
                    <a:pt x="4275" y="5109"/>
                  </a:lnTo>
                  <a:cubicBezTo>
                    <a:pt x="4344" y="5153"/>
                    <a:pt x="4422" y="5175"/>
                    <a:pt x="4500" y="5175"/>
                  </a:cubicBezTo>
                  <a:cubicBezTo>
                    <a:pt x="4610" y="5175"/>
                    <a:pt x="4720" y="5132"/>
                    <a:pt x="4811" y="5049"/>
                  </a:cubicBezTo>
                  <a:lnTo>
                    <a:pt x="5049" y="4811"/>
                  </a:lnTo>
                  <a:cubicBezTo>
                    <a:pt x="5180" y="4680"/>
                    <a:pt x="5215" y="4454"/>
                    <a:pt x="5108" y="4275"/>
                  </a:cubicBezTo>
                  <a:lnTo>
                    <a:pt x="4823" y="3847"/>
                  </a:lnTo>
                  <a:cubicBezTo>
                    <a:pt x="4870" y="3751"/>
                    <a:pt x="4894" y="3668"/>
                    <a:pt x="4930" y="3573"/>
                  </a:cubicBezTo>
                  <a:lnTo>
                    <a:pt x="5442" y="3466"/>
                  </a:lnTo>
                  <a:cubicBezTo>
                    <a:pt x="5632" y="3430"/>
                    <a:pt x="5775" y="3263"/>
                    <a:pt x="5775" y="3049"/>
                  </a:cubicBezTo>
                  <a:lnTo>
                    <a:pt x="5775" y="2727"/>
                  </a:lnTo>
                  <a:cubicBezTo>
                    <a:pt x="5775" y="2513"/>
                    <a:pt x="5644" y="2358"/>
                    <a:pt x="5454" y="2311"/>
                  </a:cubicBezTo>
                  <a:lnTo>
                    <a:pt x="4942" y="2204"/>
                  </a:lnTo>
                  <a:cubicBezTo>
                    <a:pt x="4918" y="2120"/>
                    <a:pt x="4870" y="2025"/>
                    <a:pt x="4846" y="1942"/>
                  </a:cubicBezTo>
                  <a:lnTo>
                    <a:pt x="5120" y="1501"/>
                  </a:lnTo>
                  <a:cubicBezTo>
                    <a:pt x="5227" y="1346"/>
                    <a:pt x="5215" y="1120"/>
                    <a:pt x="5061" y="965"/>
                  </a:cubicBezTo>
                  <a:lnTo>
                    <a:pt x="4823" y="727"/>
                  </a:lnTo>
                  <a:cubicBezTo>
                    <a:pt x="4745" y="650"/>
                    <a:pt x="4634" y="610"/>
                    <a:pt x="4520" y="610"/>
                  </a:cubicBezTo>
                  <a:cubicBezTo>
                    <a:pt x="4441" y="610"/>
                    <a:pt x="4360" y="629"/>
                    <a:pt x="4287" y="668"/>
                  </a:cubicBezTo>
                  <a:lnTo>
                    <a:pt x="3858" y="953"/>
                  </a:lnTo>
                  <a:cubicBezTo>
                    <a:pt x="3763" y="906"/>
                    <a:pt x="3680" y="882"/>
                    <a:pt x="3596" y="846"/>
                  </a:cubicBezTo>
                  <a:lnTo>
                    <a:pt x="3489" y="346"/>
                  </a:lnTo>
                  <a:cubicBezTo>
                    <a:pt x="3441" y="156"/>
                    <a:pt x="3275" y="1"/>
                    <a:pt x="307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24"/>
            <p:cNvSpPr/>
            <p:nvPr/>
          </p:nvSpPr>
          <p:spPr>
            <a:xfrm>
              <a:off x="3326526" y="4036907"/>
              <a:ext cx="62541" cy="62573"/>
            </a:xfrm>
            <a:custGeom>
              <a:rect b="b" l="l" r="r" t="t"/>
              <a:pathLst>
                <a:path extrusionOk="0" h="1966" w="1965">
                  <a:moveTo>
                    <a:pt x="977" y="1"/>
                  </a:moveTo>
                  <a:cubicBezTo>
                    <a:pt x="441" y="1"/>
                    <a:pt x="0" y="453"/>
                    <a:pt x="0" y="989"/>
                  </a:cubicBezTo>
                  <a:cubicBezTo>
                    <a:pt x="0" y="1525"/>
                    <a:pt x="441" y="1965"/>
                    <a:pt x="977" y="1965"/>
                  </a:cubicBezTo>
                  <a:cubicBezTo>
                    <a:pt x="1203" y="1965"/>
                    <a:pt x="1417" y="1894"/>
                    <a:pt x="1572" y="1763"/>
                  </a:cubicBezTo>
                  <a:cubicBezTo>
                    <a:pt x="1655" y="1703"/>
                    <a:pt x="1667" y="1596"/>
                    <a:pt x="1608" y="1501"/>
                  </a:cubicBezTo>
                  <a:cubicBezTo>
                    <a:pt x="1574" y="1461"/>
                    <a:pt x="1525" y="1439"/>
                    <a:pt x="1473" y="1439"/>
                  </a:cubicBezTo>
                  <a:cubicBezTo>
                    <a:pt x="1434" y="1439"/>
                    <a:pt x="1394" y="1452"/>
                    <a:pt x="1358" y="1477"/>
                  </a:cubicBezTo>
                  <a:cubicBezTo>
                    <a:pt x="1250" y="1561"/>
                    <a:pt x="1119" y="1608"/>
                    <a:pt x="965" y="1608"/>
                  </a:cubicBezTo>
                  <a:cubicBezTo>
                    <a:pt x="619" y="1608"/>
                    <a:pt x="346" y="1322"/>
                    <a:pt x="346" y="977"/>
                  </a:cubicBezTo>
                  <a:cubicBezTo>
                    <a:pt x="346" y="644"/>
                    <a:pt x="619" y="358"/>
                    <a:pt x="977" y="358"/>
                  </a:cubicBezTo>
                  <a:cubicBezTo>
                    <a:pt x="1322" y="358"/>
                    <a:pt x="1608" y="644"/>
                    <a:pt x="1608" y="989"/>
                  </a:cubicBezTo>
                  <a:cubicBezTo>
                    <a:pt x="1608" y="1084"/>
                    <a:pt x="1679" y="1168"/>
                    <a:pt x="1786" y="1168"/>
                  </a:cubicBezTo>
                  <a:cubicBezTo>
                    <a:pt x="1893" y="1168"/>
                    <a:pt x="1965" y="1084"/>
                    <a:pt x="1965" y="989"/>
                  </a:cubicBezTo>
                  <a:cubicBezTo>
                    <a:pt x="1965" y="453"/>
                    <a:pt x="1512" y="1"/>
                    <a:pt x="97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24"/>
            <p:cNvSpPr/>
            <p:nvPr/>
          </p:nvSpPr>
          <p:spPr>
            <a:xfrm>
              <a:off x="3196542" y="3907687"/>
              <a:ext cx="68238" cy="68238"/>
            </a:xfrm>
            <a:custGeom>
              <a:rect b="b" l="l" r="r" t="t"/>
              <a:pathLst>
                <a:path extrusionOk="0" h="2144" w="2144">
                  <a:moveTo>
                    <a:pt x="1072" y="358"/>
                  </a:moveTo>
                  <a:cubicBezTo>
                    <a:pt x="1477" y="358"/>
                    <a:pt x="1786" y="680"/>
                    <a:pt x="1786" y="1072"/>
                  </a:cubicBezTo>
                  <a:cubicBezTo>
                    <a:pt x="1786" y="1477"/>
                    <a:pt x="1465" y="1787"/>
                    <a:pt x="1072" y="1787"/>
                  </a:cubicBezTo>
                  <a:cubicBezTo>
                    <a:pt x="691" y="1787"/>
                    <a:pt x="358" y="1453"/>
                    <a:pt x="358" y="1072"/>
                  </a:cubicBezTo>
                  <a:cubicBezTo>
                    <a:pt x="358" y="668"/>
                    <a:pt x="691" y="358"/>
                    <a:pt x="1072" y="358"/>
                  </a:cubicBezTo>
                  <a:close/>
                  <a:moveTo>
                    <a:pt x="1072" y="1"/>
                  </a:moveTo>
                  <a:cubicBezTo>
                    <a:pt x="477" y="1"/>
                    <a:pt x="0" y="477"/>
                    <a:pt x="0" y="1072"/>
                  </a:cubicBezTo>
                  <a:cubicBezTo>
                    <a:pt x="0" y="1668"/>
                    <a:pt x="477" y="2144"/>
                    <a:pt x="1072" y="2144"/>
                  </a:cubicBezTo>
                  <a:cubicBezTo>
                    <a:pt x="1667" y="2144"/>
                    <a:pt x="2144" y="1656"/>
                    <a:pt x="2144" y="1072"/>
                  </a:cubicBezTo>
                  <a:cubicBezTo>
                    <a:pt x="2144" y="477"/>
                    <a:pt x="1667" y="1"/>
                    <a:pt x="107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4" name="Google Shape;484;p24"/>
          <p:cNvGrpSpPr/>
          <p:nvPr/>
        </p:nvGrpSpPr>
        <p:grpSpPr>
          <a:xfrm>
            <a:off x="6789168" y="1684647"/>
            <a:ext cx="583817" cy="580314"/>
            <a:chOff x="3541011" y="3367320"/>
            <a:chExt cx="348257" cy="346188"/>
          </a:xfrm>
        </p:grpSpPr>
        <p:sp>
          <p:nvSpPr>
            <p:cNvPr id="485" name="Google Shape;485;p24"/>
            <p:cNvSpPr/>
            <p:nvPr/>
          </p:nvSpPr>
          <p:spPr>
            <a:xfrm>
              <a:off x="3541011" y="3367320"/>
              <a:ext cx="347906" cy="346188"/>
            </a:xfrm>
            <a:custGeom>
              <a:rect b="b" l="l" r="r" t="t"/>
              <a:pathLst>
                <a:path extrusionOk="0" h="10877" w="10931">
                  <a:moveTo>
                    <a:pt x="4203" y="6323"/>
                  </a:moveTo>
                  <a:cubicBezTo>
                    <a:pt x="4322" y="6454"/>
                    <a:pt x="4465" y="6609"/>
                    <a:pt x="4620" y="6740"/>
                  </a:cubicBezTo>
                  <a:lnTo>
                    <a:pt x="4024" y="7335"/>
                  </a:lnTo>
                  <a:lnTo>
                    <a:pt x="3977" y="7287"/>
                  </a:lnTo>
                  <a:lnTo>
                    <a:pt x="3632" y="6942"/>
                  </a:lnTo>
                  <a:lnTo>
                    <a:pt x="3584" y="6906"/>
                  </a:lnTo>
                  <a:lnTo>
                    <a:pt x="4203" y="6323"/>
                  </a:lnTo>
                  <a:close/>
                  <a:moveTo>
                    <a:pt x="3239" y="7123"/>
                  </a:moveTo>
                  <a:cubicBezTo>
                    <a:pt x="3307" y="7123"/>
                    <a:pt x="3376" y="7150"/>
                    <a:pt x="3429" y="7204"/>
                  </a:cubicBezTo>
                  <a:lnTo>
                    <a:pt x="3763" y="7537"/>
                  </a:lnTo>
                  <a:cubicBezTo>
                    <a:pt x="3858" y="7632"/>
                    <a:pt x="3858" y="7799"/>
                    <a:pt x="3751" y="7894"/>
                  </a:cubicBezTo>
                  <a:lnTo>
                    <a:pt x="3560" y="8097"/>
                  </a:lnTo>
                  <a:lnTo>
                    <a:pt x="2858" y="7394"/>
                  </a:lnTo>
                  <a:lnTo>
                    <a:pt x="3048" y="7204"/>
                  </a:lnTo>
                  <a:cubicBezTo>
                    <a:pt x="3102" y="7150"/>
                    <a:pt x="3170" y="7123"/>
                    <a:pt x="3239" y="7123"/>
                  </a:cubicBezTo>
                  <a:close/>
                  <a:moveTo>
                    <a:pt x="2631" y="7597"/>
                  </a:moveTo>
                  <a:lnTo>
                    <a:pt x="3334" y="8299"/>
                  </a:lnTo>
                  <a:lnTo>
                    <a:pt x="1167" y="10478"/>
                  </a:lnTo>
                  <a:cubicBezTo>
                    <a:pt x="1113" y="10526"/>
                    <a:pt x="1045" y="10550"/>
                    <a:pt x="976" y="10550"/>
                  </a:cubicBezTo>
                  <a:cubicBezTo>
                    <a:pt x="908" y="10550"/>
                    <a:pt x="840" y="10526"/>
                    <a:pt x="786" y="10478"/>
                  </a:cubicBezTo>
                  <a:lnTo>
                    <a:pt x="453" y="10133"/>
                  </a:lnTo>
                  <a:cubicBezTo>
                    <a:pt x="357" y="10038"/>
                    <a:pt x="357" y="9883"/>
                    <a:pt x="465" y="9776"/>
                  </a:cubicBezTo>
                  <a:lnTo>
                    <a:pt x="2631" y="7597"/>
                  </a:lnTo>
                  <a:close/>
                  <a:moveTo>
                    <a:pt x="7120" y="1"/>
                  </a:moveTo>
                  <a:cubicBezTo>
                    <a:pt x="3989" y="1"/>
                    <a:pt x="2191" y="3537"/>
                    <a:pt x="4001" y="6073"/>
                  </a:cubicBezTo>
                  <a:lnTo>
                    <a:pt x="3274" y="6799"/>
                  </a:lnTo>
                  <a:cubicBezTo>
                    <a:pt x="3249" y="6796"/>
                    <a:pt x="3223" y="6794"/>
                    <a:pt x="3198" y="6794"/>
                  </a:cubicBezTo>
                  <a:cubicBezTo>
                    <a:pt x="3049" y="6794"/>
                    <a:pt x="2912" y="6854"/>
                    <a:pt x="2810" y="6966"/>
                  </a:cubicBezTo>
                  <a:lnTo>
                    <a:pt x="226" y="9549"/>
                  </a:lnTo>
                  <a:cubicBezTo>
                    <a:pt x="0" y="9776"/>
                    <a:pt x="0" y="10145"/>
                    <a:pt x="226" y="10371"/>
                  </a:cubicBezTo>
                  <a:lnTo>
                    <a:pt x="572" y="10716"/>
                  </a:lnTo>
                  <a:cubicBezTo>
                    <a:pt x="679" y="10823"/>
                    <a:pt x="828" y="10877"/>
                    <a:pt x="976" y="10877"/>
                  </a:cubicBezTo>
                  <a:cubicBezTo>
                    <a:pt x="1125" y="10877"/>
                    <a:pt x="1274" y="10823"/>
                    <a:pt x="1381" y="10716"/>
                  </a:cubicBezTo>
                  <a:lnTo>
                    <a:pt x="3655" y="8430"/>
                  </a:lnTo>
                  <a:lnTo>
                    <a:pt x="3977" y="8121"/>
                  </a:lnTo>
                  <a:cubicBezTo>
                    <a:pt x="4096" y="8002"/>
                    <a:pt x="4155" y="7835"/>
                    <a:pt x="4144" y="7656"/>
                  </a:cubicBezTo>
                  <a:lnTo>
                    <a:pt x="4870" y="6930"/>
                  </a:lnTo>
                  <a:cubicBezTo>
                    <a:pt x="5406" y="7323"/>
                    <a:pt x="6037" y="7573"/>
                    <a:pt x="6715" y="7632"/>
                  </a:cubicBezTo>
                  <a:lnTo>
                    <a:pt x="6727" y="7632"/>
                  </a:lnTo>
                  <a:cubicBezTo>
                    <a:pt x="6799" y="7632"/>
                    <a:pt x="6882" y="7573"/>
                    <a:pt x="6894" y="7478"/>
                  </a:cubicBezTo>
                  <a:cubicBezTo>
                    <a:pt x="6906" y="7394"/>
                    <a:pt x="6834" y="7323"/>
                    <a:pt x="6739" y="7299"/>
                  </a:cubicBezTo>
                  <a:cubicBezTo>
                    <a:pt x="6037" y="7228"/>
                    <a:pt x="5406" y="6966"/>
                    <a:pt x="4882" y="6549"/>
                  </a:cubicBezTo>
                  <a:cubicBezTo>
                    <a:pt x="2298" y="4465"/>
                    <a:pt x="3822" y="310"/>
                    <a:pt x="7096" y="310"/>
                  </a:cubicBezTo>
                  <a:cubicBezTo>
                    <a:pt x="8942" y="310"/>
                    <a:pt x="10418" y="1703"/>
                    <a:pt x="10597" y="3465"/>
                  </a:cubicBezTo>
                  <a:cubicBezTo>
                    <a:pt x="10609" y="3549"/>
                    <a:pt x="10692" y="3608"/>
                    <a:pt x="10775" y="3608"/>
                  </a:cubicBezTo>
                  <a:cubicBezTo>
                    <a:pt x="10871" y="3596"/>
                    <a:pt x="10930" y="3525"/>
                    <a:pt x="10930" y="3430"/>
                  </a:cubicBezTo>
                  <a:cubicBezTo>
                    <a:pt x="10728" y="1525"/>
                    <a:pt x="9120" y="1"/>
                    <a:pt x="712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24"/>
            <p:cNvSpPr/>
            <p:nvPr/>
          </p:nvSpPr>
          <p:spPr>
            <a:xfrm>
              <a:off x="3658105" y="3389599"/>
              <a:ext cx="208820" cy="199431"/>
            </a:xfrm>
            <a:custGeom>
              <a:rect b="b" l="l" r="r" t="t"/>
              <a:pathLst>
                <a:path extrusionOk="0" h="6266" w="6561">
                  <a:moveTo>
                    <a:pt x="3441" y="336"/>
                  </a:moveTo>
                  <a:cubicBezTo>
                    <a:pt x="4989" y="336"/>
                    <a:pt x="6251" y="1587"/>
                    <a:pt x="6251" y="3146"/>
                  </a:cubicBezTo>
                  <a:cubicBezTo>
                    <a:pt x="6251" y="4694"/>
                    <a:pt x="4989" y="5944"/>
                    <a:pt x="3441" y="5944"/>
                  </a:cubicBezTo>
                  <a:cubicBezTo>
                    <a:pt x="2727" y="5944"/>
                    <a:pt x="1989" y="5682"/>
                    <a:pt x="1441" y="5135"/>
                  </a:cubicBezTo>
                  <a:cubicBezTo>
                    <a:pt x="345" y="4027"/>
                    <a:pt x="345" y="2241"/>
                    <a:pt x="1441" y="1158"/>
                  </a:cubicBezTo>
                  <a:cubicBezTo>
                    <a:pt x="1989" y="598"/>
                    <a:pt x="2703" y="336"/>
                    <a:pt x="3441" y="336"/>
                  </a:cubicBezTo>
                  <a:close/>
                  <a:moveTo>
                    <a:pt x="3428" y="0"/>
                  </a:moveTo>
                  <a:cubicBezTo>
                    <a:pt x="2628" y="0"/>
                    <a:pt x="1828" y="307"/>
                    <a:pt x="1215" y="920"/>
                  </a:cubicBezTo>
                  <a:cubicBezTo>
                    <a:pt x="0" y="2134"/>
                    <a:pt x="0" y="4123"/>
                    <a:pt x="1215" y="5337"/>
                  </a:cubicBezTo>
                  <a:cubicBezTo>
                    <a:pt x="1822" y="5944"/>
                    <a:pt x="2631" y="6266"/>
                    <a:pt x="3429" y="6266"/>
                  </a:cubicBezTo>
                  <a:cubicBezTo>
                    <a:pt x="5144" y="6266"/>
                    <a:pt x="6561" y="4873"/>
                    <a:pt x="6561" y="3134"/>
                  </a:cubicBezTo>
                  <a:cubicBezTo>
                    <a:pt x="6561" y="2301"/>
                    <a:pt x="6227" y="1515"/>
                    <a:pt x="5632" y="920"/>
                  </a:cubicBezTo>
                  <a:cubicBezTo>
                    <a:pt x="5025" y="307"/>
                    <a:pt x="4227" y="0"/>
                    <a:pt x="342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24"/>
            <p:cNvSpPr/>
            <p:nvPr/>
          </p:nvSpPr>
          <p:spPr>
            <a:xfrm>
              <a:off x="3720614" y="3426805"/>
              <a:ext cx="95164" cy="116011"/>
            </a:xfrm>
            <a:custGeom>
              <a:rect b="b" l="l" r="r" t="t"/>
              <a:pathLst>
                <a:path extrusionOk="0" h="3645" w="2990">
                  <a:moveTo>
                    <a:pt x="1477" y="334"/>
                  </a:moveTo>
                  <a:cubicBezTo>
                    <a:pt x="1834" y="334"/>
                    <a:pt x="2132" y="632"/>
                    <a:pt x="2132" y="989"/>
                  </a:cubicBezTo>
                  <a:cubicBezTo>
                    <a:pt x="2132" y="1334"/>
                    <a:pt x="1834" y="1632"/>
                    <a:pt x="1477" y="1632"/>
                  </a:cubicBezTo>
                  <a:cubicBezTo>
                    <a:pt x="1120" y="1632"/>
                    <a:pt x="822" y="1334"/>
                    <a:pt x="822" y="989"/>
                  </a:cubicBezTo>
                  <a:cubicBezTo>
                    <a:pt x="822" y="608"/>
                    <a:pt x="1120" y="334"/>
                    <a:pt x="1477" y="334"/>
                  </a:cubicBezTo>
                  <a:close/>
                  <a:moveTo>
                    <a:pt x="1906" y="1953"/>
                  </a:moveTo>
                  <a:cubicBezTo>
                    <a:pt x="2287" y="1953"/>
                    <a:pt x="2620" y="2263"/>
                    <a:pt x="2620" y="2668"/>
                  </a:cubicBezTo>
                  <a:lnTo>
                    <a:pt x="2620" y="3335"/>
                  </a:lnTo>
                  <a:lnTo>
                    <a:pt x="2275" y="3335"/>
                  </a:lnTo>
                  <a:lnTo>
                    <a:pt x="2275" y="2632"/>
                  </a:lnTo>
                  <a:cubicBezTo>
                    <a:pt x="2275" y="2549"/>
                    <a:pt x="2203" y="2477"/>
                    <a:pt x="2108" y="2477"/>
                  </a:cubicBezTo>
                  <a:cubicBezTo>
                    <a:pt x="2025" y="2477"/>
                    <a:pt x="1953" y="2549"/>
                    <a:pt x="1953" y="2632"/>
                  </a:cubicBezTo>
                  <a:lnTo>
                    <a:pt x="1953" y="3335"/>
                  </a:lnTo>
                  <a:lnTo>
                    <a:pt x="953" y="3335"/>
                  </a:lnTo>
                  <a:lnTo>
                    <a:pt x="953" y="2632"/>
                  </a:lnTo>
                  <a:cubicBezTo>
                    <a:pt x="953" y="2549"/>
                    <a:pt x="882" y="2477"/>
                    <a:pt x="787" y="2477"/>
                  </a:cubicBezTo>
                  <a:cubicBezTo>
                    <a:pt x="691" y="2477"/>
                    <a:pt x="620" y="2549"/>
                    <a:pt x="620" y="2632"/>
                  </a:cubicBezTo>
                  <a:lnTo>
                    <a:pt x="620" y="3335"/>
                  </a:lnTo>
                  <a:lnTo>
                    <a:pt x="263" y="3335"/>
                  </a:lnTo>
                  <a:lnTo>
                    <a:pt x="263" y="2668"/>
                  </a:lnTo>
                  <a:cubicBezTo>
                    <a:pt x="263" y="2275"/>
                    <a:pt x="584" y="1953"/>
                    <a:pt x="977" y="1953"/>
                  </a:cubicBezTo>
                  <a:close/>
                  <a:moveTo>
                    <a:pt x="1477" y="1"/>
                  </a:moveTo>
                  <a:cubicBezTo>
                    <a:pt x="941" y="1"/>
                    <a:pt x="501" y="429"/>
                    <a:pt x="501" y="965"/>
                  </a:cubicBezTo>
                  <a:cubicBezTo>
                    <a:pt x="501" y="1239"/>
                    <a:pt x="608" y="1477"/>
                    <a:pt x="787" y="1656"/>
                  </a:cubicBezTo>
                  <a:cubicBezTo>
                    <a:pt x="322" y="1763"/>
                    <a:pt x="1" y="2180"/>
                    <a:pt x="1" y="2656"/>
                  </a:cubicBezTo>
                  <a:lnTo>
                    <a:pt x="1" y="3335"/>
                  </a:lnTo>
                  <a:cubicBezTo>
                    <a:pt x="1" y="3501"/>
                    <a:pt x="132" y="3644"/>
                    <a:pt x="310" y="3644"/>
                  </a:cubicBezTo>
                  <a:lnTo>
                    <a:pt x="2680" y="3644"/>
                  </a:lnTo>
                  <a:cubicBezTo>
                    <a:pt x="2846" y="3644"/>
                    <a:pt x="2989" y="3513"/>
                    <a:pt x="2989" y="3335"/>
                  </a:cubicBezTo>
                  <a:lnTo>
                    <a:pt x="2989" y="2656"/>
                  </a:lnTo>
                  <a:cubicBezTo>
                    <a:pt x="2965" y="2180"/>
                    <a:pt x="2620" y="1763"/>
                    <a:pt x="2156" y="1656"/>
                  </a:cubicBezTo>
                  <a:cubicBezTo>
                    <a:pt x="2334" y="1477"/>
                    <a:pt x="2442" y="1239"/>
                    <a:pt x="2442" y="965"/>
                  </a:cubicBezTo>
                  <a:cubicBezTo>
                    <a:pt x="2442" y="429"/>
                    <a:pt x="2013" y="1"/>
                    <a:pt x="147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24"/>
            <p:cNvSpPr/>
            <p:nvPr/>
          </p:nvSpPr>
          <p:spPr>
            <a:xfrm>
              <a:off x="3773671" y="3496030"/>
              <a:ext cx="115597" cy="114993"/>
            </a:xfrm>
            <a:custGeom>
              <a:rect b="b" l="l" r="r" t="t"/>
              <a:pathLst>
                <a:path extrusionOk="0" h="3613" w="3632">
                  <a:moveTo>
                    <a:pt x="3433" y="0"/>
                  </a:moveTo>
                  <a:cubicBezTo>
                    <a:pt x="3361" y="0"/>
                    <a:pt x="3297" y="65"/>
                    <a:pt x="3287" y="148"/>
                  </a:cubicBezTo>
                  <a:cubicBezTo>
                    <a:pt x="3120" y="1803"/>
                    <a:pt x="1810" y="3112"/>
                    <a:pt x="143" y="3291"/>
                  </a:cubicBezTo>
                  <a:cubicBezTo>
                    <a:pt x="60" y="3303"/>
                    <a:pt x="1" y="3374"/>
                    <a:pt x="1" y="3469"/>
                  </a:cubicBezTo>
                  <a:cubicBezTo>
                    <a:pt x="13" y="3553"/>
                    <a:pt x="72" y="3612"/>
                    <a:pt x="167" y="3612"/>
                  </a:cubicBezTo>
                  <a:lnTo>
                    <a:pt x="179" y="3612"/>
                  </a:lnTo>
                  <a:cubicBezTo>
                    <a:pt x="1989" y="3422"/>
                    <a:pt x="3442" y="1993"/>
                    <a:pt x="3620" y="183"/>
                  </a:cubicBezTo>
                  <a:cubicBezTo>
                    <a:pt x="3632" y="88"/>
                    <a:pt x="3561" y="17"/>
                    <a:pt x="3465" y="5"/>
                  </a:cubicBezTo>
                  <a:cubicBezTo>
                    <a:pt x="3454" y="2"/>
                    <a:pt x="3443" y="0"/>
                    <a:pt x="343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2" name="Shape 492"/>
        <p:cNvGrpSpPr/>
        <p:nvPr/>
      </p:nvGrpSpPr>
      <p:grpSpPr>
        <a:xfrm>
          <a:off x="0" y="0"/>
          <a:ext cx="0" cy="0"/>
          <a:chOff x="0" y="0"/>
          <a:chExt cx="0" cy="0"/>
        </a:xfrm>
      </p:grpSpPr>
      <p:sp>
        <p:nvSpPr>
          <p:cNvPr id="493" name="Google Shape;493;p25"/>
          <p:cNvSpPr txBox="1"/>
          <p:nvPr>
            <p:ph idx="1" type="body"/>
          </p:nvPr>
        </p:nvSpPr>
        <p:spPr>
          <a:xfrm>
            <a:off x="618825" y="1134825"/>
            <a:ext cx="3534300" cy="2090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With rising competition in the retail industry, a company that elected to remain anonymous is pressured to analyze their overall company performance. The company also wants to look into their top store’s performance and analyze trends that affect sales to capture important insights.</a:t>
            </a:r>
            <a:endParaRPr/>
          </a:p>
        </p:txBody>
      </p:sp>
      <p:sp>
        <p:nvSpPr>
          <p:cNvPr id="494" name="Google Shape;494;p25"/>
          <p:cNvSpPr txBox="1"/>
          <p:nvPr>
            <p:ph type="ctrTitle"/>
          </p:nvPr>
        </p:nvSpPr>
        <p:spPr>
          <a:xfrm>
            <a:off x="618825" y="411675"/>
            <a:ext cx="30750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Company Problem</a:t>
            </a:r>
            <a:endParaRPr/>
          </a:p>
        </p:txBody>
      </p:sp>
      <p:grpSp>
        <p:nvGrpSpPr>
          <p:cNvPr id="495" name="Google Shape;495;p25"/>
          <p:cNvGrpSpPr/>
          <p:nvPr/>
        </p:nvGrpSpPr>
        <p:grpSpPr>
          <a:xfrm>
            <a:off x="4834661" y="989482"/>
            <a:ext cx="2851442" cy="3213988"/>
            <a:chOff x="2501950" y="1507050"/>
            <a:chExt cx="2392350" cy="2696525"/>
          </a:xfrm>
        </p:grpSpPr>
        <p:sp>
          <p:nvSpPr>
            <p:cNvPr id="496" name="Google Shape;496;p25"/>
            <p:cNvSpPr/>
            <p:nvPr/>
          </p:nvSpPr>
          <p:spPr>
            <a:xfrm>
              <a:off x="4032450" y="3778325"/>
              <a:ext cx="0" cy="25"/>
            </a:xfrm>
            <a:custGeom>
              <a:rect b="b" l="l" r="r" t="t"/>
              <a:pathLst>
                <a:path extrusionOk="0" h="1" w="0">
                  <a:moveTo>
                    <a:pt x="0" y="0"/>
                  </a:move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25"/>
            <p:cNvSpPr/>
            <p:nvPr/>
          </p:nvSpPr>
          <p:spPr>
            <a:xfrm>
              <a:off x="2720475" y="1507050"/>
              <a:ext cx="2173825" cy="2696525"/>
            </a:xfrm>
            <a:custGeom>
              <a:rect b="b" l="l" r="r" t="t"/>
              <a:pathLst>
                <a:path extrusionOk="0" h="107861" w="86953">
                  <a:moveTo>
                    <a:pt x="81393" y="927"/>
                  </a:moveTo>
                  <a:cubicBezTo>
                    <a:pt x="83963" y="927"/>
                    <a:pt x="86043" y="3008"/>
                    <a:pt x="86043" y="5577"/>
                  </a:cubicBezTo>
                  <a:lnTo>
                    <a:pt x="86043" y="102284"/>
                  </a:lnTo>
                  <a:cubicBezTo>
                    <a:pt x="86043" y="104854"/>
                    <a:pt x="83963" y="106934"/>
                    <a:pt x="81393" y="106934"/>
                  </a:cubicBezTo>
                  <a:lnTo>
                    <a:pt x="5559" y="106934"/>
                  </a:lnTo>
                  <a:cubicBezTo>
                    <a:pt x="2989" y="106934"/>
                    <a:pt x="909" y="104854"/>
                    <a:pt x="909" y="102284"/>
                  </a:cubicBezTo>
                  <a:lnTo>
                    <a:pt x="909" y="5577"/>
                  </a:lnTo>
                  <a:cubicBezTo>
                    <a:pt x="909" y="3008"/>
                    <a:pt x="2989" y="927"/>
                    <a:pt x="5559" y="927"/>
                  </a:cubicBezTo>
                  <a:close/>
                  <a:moveTo>
                    <a:pt x="5559" y="1"/>
                  </a:moveTo>
                  <a:cubicBezTo>
                    <a:pt x="2482" y="18"/>
                    <a:pt x="0" y="2501"/>
                    <a:pt x="0" y="5577"/>
                  </a:cubicBezTo>
                  <a:lnTo>
                    <a:pt x="0" y="102284"/>
                  </a:lnTo>
                  <a:cubicBezTo>
                    <a:pt x="0" y="105361"/>
                    <a:pt x="2482" y="107843"/>
                    <a:pt x="5559" y="107860"/>
                  </a:cubicBezTo>
                  <a:lnTo>
                    <a:pt x="81393" y="107860"/>
                  </a:lnTo>
                  <a:cubicBezTo>
                    <a:pt x="84470" y="107843"/>
                    <a:pt x="86952" y="105361"/>
                    <a:pt x="86952" y="102284"/>
                  </a:cubicBezTo>
                  <a:lnTo>
                    <a:pt x="86952" y="5577"/>
                  </a:lnTo>
                  <a:cubicBezTo>
                    <a:pt x="86952" y="2501"/>
                    <a:pt x="84470" y="18"/>
                    <a:pt x="81393" y="1"/>
                  </a:cubicBez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25"/>
            <p:cNvSpPr/>
            <p:nvPr/>
          </p:nvSpPr>
          <p:spPr>
            <a:xfrm>
              <a:off x="2810050" y="1616325"/>
              <a:ext cx="1994650" cy="2478000"/>
            </a:xfrm>
            <a:custGeom>
              <a:rect b="b" l="l" r="r" t="t"/>
              <a:pathLst>
                <a:path extrusionOk="0" h="99120" w="79786">
                  <a:moveTo>
                    <a:pt x="74961" y="227"/>
                  </a:moveTo>
                  <a:cubicBezTo>
                    <a:pt x="77495" y="227"/>
                    <a:pt x="79576" y="2290"/>
                    <a:pt x="79576" y="4842"/>
                  </a:cubicBezTo>
                  <a:lnTo>
                    <a:pt x="79576" y="94277"/>
                  </a:lnTo>
                  <a:cubicBezTo>
                    <a:pt x="79576" y="96829"/>
                    <a:pt x="77495" y="98892"/>
                    <a:pt x="74961" y="98892"/>
                  </a:cubicBezTo>
                  <a:lnTo>
                    <a:pt x="4843" y="98892"/>
                  </a:lnTo>
                  <a:cubicBezTo>
                    <a:pt x="2291" y="98892"/>
                    <a:pt x="210" y="96829"/>
                    <a:pt x="210" y="94277"/>
                  </a:cubicBezTo>
                  <a:lnTo>
                    <a:pt x="210" y="4842"/>
                  </a:lnTo>
                  <a:cubicBezTo>
                    <a:pt x="210" y="2290"/>
                    <a:pt x="2291" y="227"/>
                    <a:pt x="4843" y="227"/>
                  </a:cubicBezTo>
                  <a:close/>
                  <a:moveTo>
                    <a:pt x="4843" y="0"/>
                  </a:moveTo>
                  <a:cubicBezTo>
                    <a:pt x="2168" y="18"/>
                    <a:pt x="1" y="2168"/>
                    <a:pt x="1" y="4842"/>
                  </a:cubicBezTo>
                  <a:lnTo>
                    <a:pt x="1" y="94277"/>
                  </a:lnTo>
                  <a:cubicBezTo>
                    <a:pt x="1" y="96951"/>
                    <a:pt x="2168" y="99102"/>
                    <a:pt x="4843" y="99119"/>
                  </a:cubicBezTo>
                  <a:lnTo>
                    <a:pt x="74961" y="99119"/>
                  </a:lnTo>
                  <a:cubicBezTo>
                    <a:pt x="77618" y="99102"/>
                    <a:pt x="79786" y="96951"/>
                    <a:pt x="79786" y="94277"/>
                  </a:cubicBezTo>
                  <a:lnTo>
                    <a:pt x="79786" y="4842"/>
                  </a:lnTo>
                  <a:cubicBezTo>
                    <a:pt x="79786" y="2168"/>
                    <a:pt x="77618" y="18"/>
                    <a:pt x="74961" y="0"/>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25"/>
            <p:cNvSpPr/>
            <p:nvPr/>
          </p:nvSpPr>
          <p:spPr>
            <a:xfrm>
              <a:off x="2501950" y="2406475"/>
              <a:ext cx="100100" cy="30175"/>
            </a:xfrm>
            <a:custGeom>
              <a:rect b="b" l="l" r="r" t="t"/>
              <a:pathLst>
                <a:path extrusionOk="0" h="1207" w="4004">
                  <a:moveTo>
                    <a:pt x="0" y="0"/>
                  </a:moveTo>
                  <a:lnTo>
                    <a:pt x="0" y="1207"/>
                  </a:lnTo>
                  <a:lnTo>
                    <a:pt x="4004" y="1207"/>
                  </a:lnTo>
                  <a:lnTo>
                    <a:pt x="4004"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25"/>
            <p:cNvSpPr/>
            <p:nvPr/>
          </p:nvSpPr>
          <p:spPr>
            <a:xfrm>
              <a:off x="2501950" y="2341800"/>
              <a:ext cx="100100" cy="30175"/>
            </a:xfrm>
            <a:custGeom>
              <a:rect b="b" l="l" r="r" t="t"/>
              <a:pathLst>
                <a:path extrusionOk="0" h="1207" w="4004">
                  <a:moveTo>
                    <a:pt x="0" y="0"/>
                  </a:moveTo>
                  <a:lnTo>
                    <a:pt x="0" y="1206"/>
                  </a:lnTo>
                  <a:lnTo>
                    <a:pt x="4004" y="1206"/>
                  </a:lnTo>
                  <a:lnTo>
                    <a:pt x="4004"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25"/>
            <p:cNvSpPr/>
            <p:nvPr/>
          </p:nvSpPr>
          <p:spPr>
            <a:xfrm>
              <a:off x="2501950" y="2471150"/>
              <a:ext cx="100100" cy="30175"/>
            </a:xfrm>
            <a:custGeom>
              <a:rect b="b" l="l" r="r" t="t"/>
              <a:pathLst>
                <a:path extrusionOk="0" h="1207" w="4004">
                  <a:moveTo>
                    <a:pt x="0" y="1"/>
                  </a:moveTo>
                  <a:lnTo>
                    <a:pt x="0" y="1207"/>
                  </a:lnTo>
                  <a:lnTo>
                    <a:pt x="4004" y="1207"/>
                  </a:lnTo>
                  <a:lnTo>
                    <a:pt x="4004"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25"/>
            <p:cNvSpPr/>
            <p:nvPr/>
          </p:nvSpPr>
          <p:spPr>
            <a:xfrm>
              <a:off x="2501950" y="2535400"/>
              <a:ext cx="100100" cy="30600"/>
            </a:xfrm>
            <a:custGeom>
              <a:rect b="b" l="l" r="r" t="t"/>
              <a:pathLst>
                <a:path extrusionOk="0" h="1224" w="4004">
                  <a:moveTo>
                    <a:pt x="0" y="0"/>
                  </a:moveTo>
                  <a:lnTo>
                    <a:pt x="0" y="1224"/>
                  </a:lnTo>
                  <a:lnTo>
                    <a:pt x="4004" y="1224"/>
                  </a:lnTo>
                  <a:lnTo>
                    <a:pt x="4004"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25"/>
            <p:cNvSpPr/>
            <p:nvPr/>
          </p:nvSpPr>
          <p:spPr>
            <a:xfrm>
              <a:off x="2501950" y="2600075"/>
              <a:ext cx="100100" cy="30625"/>
            </a:xfrm>
            <a:custGeom>
              <a:rect b="b" l="l" r="r" t="t"/>
              <a:pathLst>
                <a:path extrusionOk="0" h="1225" w="4004">
                  <a:moveTo>
                    <a:pt x="0" y="1"/>
                  </a:moveTo>
                  <a:lnTo>
                    <a:pt x="0" y="1224"/>
                  </a:lnTo>
                  <a:lnTo>
                    <a:pt x="4004" y="1224"/>
                  </a:lnTo>
                  <a:lnTo>
                    <a:pt x="4004"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25"/>
            <p:cNvSpPr/>
            <p:nvPr/>
          </p:nvSpPr>
          <p:spPr>
            <a:xfrm>
              <a:off x="2501950" y="2083075"/>
              <a:ext cx="100100" cy="30175"/>
            </a:xfrm>
            <a:custGeom>
              <a:rect b="b" l="l" r="r" t="t"/>
              <a:pathLst>
                <a:path extrusionOk="0" h="1207" w="4004">
                  <a:moveTo>
                    <a:pt x="0" y="0"/>
                  </a:moveTo>
                  <a:lnTo>
                    <a:pt x="0" y="1206"/>
                  </a:lnTo>
                  <a:lnTo>
                    <a:pt x="4004" y="1206"/>
                  </a:lnTo>
                  <a:lnTo>
                    <a:pt x="4004"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25"/>
            <p:cNvSpPr/>
            <p:nvPr/>
          </p:nvSpPr>
          <p:spPr>
            <a:xfrm>
              <a:off x="2501950" y="2018375"/>
              <a:ext cx="100100" cy="30200"/>
            </a:xfrm>
            <a:custGeom>
              <a:rect b="b" l="l" r="r" t="t"/>
              <a:pathLst>
                <a:path extrusionOk="0" h="1208" w="4004">
                  <a:moveTo>
                    <a:pt x="0" y="1"/>
                  </a:moveTo>
                  <a:lnTo>
                    <a:pt x="0" y="1207"/>
                  </a:lnTo>
                  <a:lnTo>
                    <a:pt x="4004" y="1207"/>
                  </a:lnTo>
                  <a:lnTo>
                    <a:pt x="4004"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25"/>
            <p:cNvSpPr/>
            <p:nvPr/>
          </p:nvSpPr>
          <p:spPr>
            <a:xfrm>
              <a:off x="2501950" y="2147750"/>
              <a:ext cx="100100" cy="30175"/>
            </a:xfrm>
            <a:custGeom>
              <a:rect b="b" l="l" r="r" t="t"/>
              <a:pathLst>
                <a:path extrusionOk="0" h="1207" w="4004">
                  <a:moveTo>
                    <a:pt x="0" y="0"/>
                  </a:moveTo>
                  <a:lnTo>
                    <a:pt x="0" y="1207"/>
                  </a:lnTo>
                  <a:lnTo>
                    <a:pt x="4004" y="1207"/>
                  </a:lnTo>
                  <a:lnTo>
                    <a:pt x="4004"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25"/>
            <p:cNvSpPr/>
            <p:nvPr/>
          </p:nvSpPr>
          <p:spPr>
            <a:xfrm>
              <a:off x="2501950" y="2212425"/>
              <a:ext cx="100100" cy="30175"/>
            </a:xfrm>
            <a:custGeom>
              <a:rect b="b" l="l" r="r" t="t"/>
              <a:pathLst>
                <a:path extrusionOk="0" h="1207" w="4004">
                  <a:moveTo>
                    <a:pt x="0" y="1"/>
                  </a:moveTo>
                  <a:lnTo>
                    <a:pt x="0" y="1207"/>
                  </a:lnTo>
                  <a:lnTo>
                    <a:pt x="4004" y="1207"/>
                  </a:lnTo>
                  <a:lnTo>
                    <a:pt x="4004"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25"/>
            <p:cNvSpPr/>
            <p:nvPr/>
          </p:nvSpPr>
          <p:spPr>
            <a:xfrm>
              <a:off x="2501950" y="2277100"/>
              <a:ext cx="100100" cy="30200"/>
            </a:xfrm>
            <a:custGeom>
              <a:rect b="b" l="l" r="r" t="t"/>
              <a:pathLst>
                <a:path extrusionOk="0" h="1208" w="4004">
                  <a:moveTo>
                    <a:pt x="0" y="1"/>
                  </a:moveTo>
                  <a:lnTo>
                    <a:pt x="0" y="1207"/>
                  </a:lnTo>
                  <a:lnTo>
                    <a:pt x="4004" y="1207"/>
                  </a:lnTo>
                  <a:lnTo>
                    <a:pt x="4004"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25"/>
            <p:cNvSpPr/>
            <p:nvPr/>
          </p:nvSpPr>
          <p:spPr>
            <a:xfrm>
              <a:off x="2501950" y="1759650"/>
              <a:ext cx="100100" cy="30200"/>
            </a:xfrm>
            <a:custGeom>
              <a:rect b="b" l="l" r="r" t="t"/>
              <a:pathLst>
                <a:path extrusionOk="0" h="1208" w="4004">
                  <a:moveTo>
                    <a:pt x="0" y="1"/>
                  </a:moveTo>
                  <a:lnTo>
                    <a:pt x="0" y="1207"/>
                  </a:lnTo>
                  <a:lnTo>
                    <a:pt x="4004" y="1207"/>
                  </a:lnTo>
                  <a:lnTo>
                    <a:pt x="4004"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25"/>
            <p:cNvSpPr/>
            <p:nvPr/>
          </p:nvSpPr>
          <p:spPr>
            <a:xfrm>
              <a:off x="2501950" y="1694975"/>
              <a:ext cx="100100" cy="30175"/>
            </a:xfrm>
            <a:custGeom>
              <a:rect b="b" l="l" r="r" t="t"/>
              <a:pathLst>
                <a:path extrusionOk="0" h="1207" w="4004">
                  <a:moveTo>
                    <a:pt x="0" y="1"/>
                  </a:moveTo>
                  <a:lnTo>
                    <a:pt x="0" y="1207"/>
                  </a:lnTo>
                  <a:lnTo>
                    <a:pt x="4004" y="1207"/>
                  </a:lnTo>
                  <a:lnTo>
                    <a:pt x="4004"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25"/>
            <p:cNvSpPr/>
            <p:nvPr/>
          </p:nvSpPr>
          <p:spPr>
            <a:xfrm>
              <a:off x="2501950" y="1824350"/>
              <a:ext cx="100100" cy="30175"/>
            </a:xfrm>
            <a:custGeom>
              <a:rect b="b" l="l" r="r" t="t"/>
              <a:pathLst>
                <a:path extrusionOk="0" h="1207" w="4004">
                  <a:moveTo>
                    <a:pt x="0" y="0"/>
                  </a:moveTo>
                  <a:lnTo>
                    <a:pt x="0" y="1206"/>
                  </a:lnTo>
                  <a:lnTo>
                    <a:pt x="4004" y="1206"/>
                  </a:lnTo>
                  <a:lnTo>
                    <a:pt x="4004"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25"/>
            <p:cNvSpPr/>
            <p:nvPr/>
          </p:nvSpPr>
          <p:spPr>
            <a:xfrm>
              <a:off x="2501950" y="1889025"/>
              <a:ext cx="100100" cy="30175"/>
            </a:xfrm>
            <a:custGeom>
              <a:rect b="b" l="l" r="r" t="t"/>
              <a:pathLst>
                <a:path extrusionOk="0" h="1207" w="4004">
                  <a:moveTo>
                    <a:pt x="0" y="0"/>
                  </a:moveTo>
                  <a:lnTo>
                    <a:pt x="0" y="1207"/>
                  </a:lnTo>
                  <a:lnTo>
                    <a:pt x="4004" y="1207"/>
                  </a:lnTo>
                  <a:lnTo>
                    <a:pt x="4004"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25"/>
            <p:cNvSpPr/>
            <p:nvPr/>
          </p:nvSpPr>
          <p:spPr>
            <a:xfrm>
              <a:off x="2501950" y="1953700"/>
              <a:ext cx="100100" cy="30175"/>
            </a:xfrm>
            <a:custGeom>
              <a:rect b="b" l="l" r="r" t="t"/>
              <a:pathLst>
                <a:path extrusionOk="0" h="1207" w="4004">
                  <a:moveTo>
                    <a:pt x="0" y="1"/>
                  </a:moveTo>
                  <a:lnTo>
                    <a:pt x="0" y="1207"/>
                  </a:lnTo>
                  <a:lnTo>
                    <a:pt x="4004" y="1207"/>
                  </a:lnTo>
                  <a:lnTo>
                    <a:pt x="4004"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25"/>
            <p:cNvSpPr/>
            <p:nvPr/>
          </p:nvSpPr>
          <p:spPr>
            <a:xfrm>
              <a:off x="2501950" y="2668250"/>
              <a:ext cx="100100" cy="1423000"/>
            </a:xfrm>
            <a:custGeom>
              <a:rect b="b" l="l" r="r" t="t"/>
              <a:pathLst>
                <a:path extrusionOk="0" h="56920" w="4004">
                  <a:moveTo>
                    <a:pt x="0" y="1"/>
                  </a:moveTo>
                  <a:lnTo>
                    <a:pt x="0" y="56920"/>
                  </a:lnTo>
                  <a:lnTo>
                    <a:pt x="4004" y="56920"/>
                  </a:lnTo>
                  <a:lnTo>
                    <a:pt x="4004"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15" name="Google Shape;515;p25"/>
          <p:cNvGrpSpPr/>
          <p:nvPr/>
        </p:nvGrpSpPr>
        <p:grpSpPr>
          <a:xfrm>
            <a:off x="7686104" y="-476250"/>
            <a:ext cx="2291257" cy="2922300"/>
            <a:chOff x="4882900" y="-64350"/>
            <a:chExt cx="2493750" cy="2922300"/>
          </a:xfrm>
        </p:grpSpPr>
        <p:sp>
          <p:nvSpPr>
            <p:cNvPr id="516" name="Google Shape;516;p25"/>
            <p:cNvSpPr/>
            <p:nvPr/>
          </p:nvSpPr>
          <p:spPr>
            <a:xfrm>
              <a:off x="4882900" y="2852675"/>
              <a:ext cx="2493750" cy="5275"/>
            </a:xfrm>
            <a:custGeom>
              <a:rect b="b" l="l" r="r" t="t"/>
              <a:pathLst>
                <a:path extrusionOk="0" h="211" w="99750">
                  <a:moveTo>
                    <a:pt x="1" y="1"/>
                  </a:moveTo>
                  <a:lnTo>
                    <a:pt x="1" y="210"/>
                  </a:lnTo>
                  <a:lnTo>
                    <a:pt x="99749" y="210"/>
                  </a:lnTo>
                  <a:lnTo>
                    <a:pt x="99749" y="1"/>
                  </a:lnTo>
                  <a:close/>
                </a:path>
              </a:pathLst>
            </a:custGeom>
            <a:solidFill>
              <a:srgbClr val="FF997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25"/>
            <p:cNvSpPr/>
            <p:nvPr/>
          </p:nvSpPr>
          <p:spPr>
            <a:xfrm>
              <a:off x="4987800" y="-64350"/>
              <a:ext cx="1082975" cy="2914922"/>
            </a:xfrm>
            <a:custGeom>
              <a:rect b="b" l="l" r="r" t="t"/>
              <a:pathLst>
                <a:path extrusionOk="0" h="94995" w="43319">
                  <a:moveTo>
                    <a:pt x="0" y="1"/>
                  </a:moveTo>
                  <a:lnTo>
                    <a:pt x="0" y="30716"/>
                  </a:lnTo>
                  <a:lnTo>
                    <a:pt x="43127" y="30716"/>
                  </a:lnTo>
                  <a:lnTo>
                    <a:pt x="43127" y="94994"/>
                  </a:lnTo>
                  <a:lnTo>
                    <a:pt x="43319" y="94994"/>
                  </a:lnTo>
                  <a:lnTo>
                    <a:pt x="43319" y="30523"/>
                  </a:lnTo>
                  <a:lnTo>
                    <a:pt x="210" y="30523"/>
                  </a:lnTo>
                  <a:lnTo>
                    <a:pt x="210" y="1"/>
                  </a:lnTo>
                  <a:close/>
                </a:path>
              </a:pathLst>
            </a:custGeom>
            <a:solidFill>
              <a:srgbClr val="FF997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25"/>
            <p:cNvSpPr/>
            <p:nvPr/>
          </p:nvSpPr>
          <p:spPr>
            <a:xfrm>
              <a:off x="6127150" y="2700150"/>
              <a:ext cx="105350" cy="107100"/>
            </a:xfrm>
            <a:custGeom>
              <a:rect b="b" l="l" r="r" t="t"/>
              <a:pathLst>
                <a:path extrusionOk="0" h="4284" w="4214">
                  <a:moveTo>
                    <a:pt x="0" y="1"/>
                  </a:moveTo>
                  <a:lnTo>
                    <a:pt x="0" y="4284"/>
                  </a:lnTo>
                  <a:lnTo>
                    <a:pt x="4213" y="4284"/>
                  </a:lnTo>
                  <a:lnTo>
                    <a:pt x="4213" y="4074"/>
                  </a:lnTo>
                  <a:lnTo>
                    <a:pt x="210" y="4074"/>
                  </a:lnTo>
                  <a:lnTo>
                    <a:pt x="210" y="1"/>
                  </a:lnTo>
                  <a:close/>
                </a:path>
              </a:pathLst>
            </a:custGeom>
            <a:solidFill>
              <a:srgbClr val="FF997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25"/>
            <p:cNvSpPr/>
            <p:nvPr/>
          </p:nvSpPr>
          <p:spPr>
            <a:xfrm>
              <a:off x="5950575" y="939175"/>
              <a:ext cx="76075" cy="78250"/>
            </a:xfrm>
            <a:custGeom>
              <a:rect b="b" l="l" r="r" t="t"/>
              <a:pathLst>
                <a:path extrusionOk="0" h="3130" w="3043">
                  <a:moveTo>
                    <a:pt x="1" y="0"/>
                  </a:moveTo>
                  <a:lnTo>
                    <a:pt x="1" y="210"/>
                  </a:lnTo>
                  <a:lnTo>
                    <a:pt x="2833" y="210"/>
                  </a:lnTo>
                  <a:lnTo>
                    <a:pt x="2833" y="3130"/>
                  </a:lnTo>
                  <a:lnTo>
                    <a:pt x="3042" y="3130"/>
                  </a:lnTo>
                  <a:lnTo>
                    <a:pt x="3042" y="0"/>
                  </a:lnTo>
                  <a:close/>
                </a:path>
              </a:pathLst>
            </a:custGeom>
            <a:solidFill>
              <a:srgbClr val="FF997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25"/>
            <p:cNvSpPr/>
            <p:nvPr/>
          </p:nvSpPr>
          <p:spPr>
            <a:xfrm>
              <a:off x="5032375" y="744525"/>
              <a:ext cx="77800" cy="78250"/>
            </a:xfrm>
            <a:custGeom>
              <a:rect b="b" l="l" r="r" t="t"/>
              <a:pathLst>
                <a:path extrusionOk="0" h="3130" w="3112">
                  <a:moveTo>
                    <a:pt x="0" y="1"/>
                  </a:moveTo>
                  <a:lnTo>
                    <a:pt x="0" y="3130"/>
                  </a:lnTo>
                  <a:lnTo>
                    <a:pt x="3112" y="3130"/>
                  </a:lnTo>
                  <a:lnTo>
                    <a:pt x="3112" y="2920"/>
                  </a:lnTo>
                  <a:lnTo>
                    <a:pt x="193" y="2920"/>
                  </a:lnTo>
                  <a:lnTo>
                    <a:pt x="193" y="1"/>
                  </a:lnTo>
                  <a:close/>
                </a:path>
              </a:pathLst>
            </a:custGeom>
            <a:solidFill>
              <a:srgbClr val="FF997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21" name="Google Shape;521;p25"/>
          <p:cNvGrpSpPr/>
          <p:nvPr/>
        </p:nvGrpSpPr>
        <p:grpSpPr>
          <a:xfrm>
            <a:off x="5599242" y="1368971"/>
            <a:ext cx="1541751" cy="2455003"/>
            <a:chOff x="2160750" y="237575"/>
            <a:chExt cx="3253325" cy="5180425"/>
          </a:xfrm>
        </p:grpSpPr>
        <p:sp>
          <p:nvSpPr>
            <p:cNvPr id="522" name="Google Shape;522;p25"/>
            <p:cNvSpPr/>
            <p:nvPr/>
          </p:nvSpPr>
          <p:spPr>
            <a:xfrm>
              <a:off x="3341025" y="1584075"/>
              <a:ext cx="870850" cy="1801975"/>
            </a:xfrm>
            <a:custGeom>
              <a:rect b="b" l="l" r="r" t="t"/>
              <a:pathLst>
                <a:path extrusionOk="0" h="72079" w="34834">
                  <a:moveTo>
                    <a:pt x="17417" y="1"/>
                  </a:moveTo>
                  <a:cubicBezTo>
                    <a:pt x="7942" y="1"/>
                    <a:pt x="219" y="7559"/>
                    <a:pt x="0" y="17089"/>
                  </a:cubicBezTo>
                  <a:lnTo>
                    <a:pt x="0" y="71202"/>
                  </a:lnTo>
                  <a:cubicBezTo>
                    <a:pt x="0" y="71777"/>
                    <a:pt x="439" y="72065"/>
                    <a:pt x="877" y="72065"/>
                  </a:cubicBezTo>
                  <a:cubicBezTo>
                    <a:pt x="1315" y="72065"/>
                    <a:pt x="1753" y="71777"/>
                    <a:pt x="1753" y="71202"/>
                  </a:cubicBezTo>
                  <a:lnTo>
                    <a:pt x="1753" y="17089"/>
                  </a:lnTo>
                  <a:cubicBezTo>
                    <a:pt x="1589" y="8271"/>
                    <a:pt x="8654" y="1096"/>
                    <a:pt x="17417" y="1096"/>
                  </a:cubicBezTo>
                  <a:cubicBezTo>
                    <a:pt x="26180" y="1096"/>
                    <a:pt x="33246" y="8271"/>
                    <a:pt x="33081" y="17089"/>
                  </a:cubicBezTo>
                  <a:lnTo>
                    <a:pt x="33081" y="71202"/>
                  </a:lnTo>
                  <a:cubicBezTo>
                    <a:pt x="33081" y="71695"/>
                    <a:pt x="33465" y="72078"/>
                    <a:pt x="33958" y="72078"/>
                  </a:cubicBezTo>
                  <a:cubicBezTo>
                    <a:pt x="34451" y="72078"/>
                    <a:pt x="34834" y="71695"/>
                    <a:pt x="34834" y="71202"/>
                  </a:cubicBezTo>
                  <a:lnTo>
                    <a:pt x="34834" y="17089"/>
                  </a:lnTo>
                  <a:cubicBezTo>
                    <a:pt x="34670" y="7559"/>
                    <a:pt x="26892" y="1"/>
                    <a:pt x="1741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25"/>
            <p:cNvSpPr/>
            <p:nvPr/>
          </p:nvSpPr>
          <p:spPr>
            <a:xfrm>
              <a:off x="3546400" y="1782625"/>
              <a:ext cx="472425" cy="1629425"/>
            </a:xfrm>
            <a:custGeom>
              <a:rect b="b" l="l" r="r" t="t"/>
              <a:pathLst>
                <a:path extrusionOk="0" h="65177" w="18897">
                  <a:moveTo>
                    <a:pt x="9476" y="1"/>
                  </a:moveTo>
                  <a:cubicBezTo>
                    <a:pt x="4218" y="1"/>
                    <a:pt x="1" y="4273"/>
                    <a:pt x="1" y="9476"/>
                  </a:cubicBezTo>
                  <a:lnTo>
                    <a:pt x="1" y="64246"/>
                  </a:lnTo>
                  <a:cubicBezTo>
                    <a:pt x="56" y="64793"/>
                    <a:pt x="480" y="65067"/>
                    <a:pt x="905" y="65067"/>
                  </a:cubicBezTo>
                  <a:cubicBezTo>
                    <a:pt x="1329" y="65067"/>
                    <a:pt x="1753" y="64793"/>
                    <a:pt x="1808" y="64246"/>
                  </a:cubicBezTo>
                  <a:lnTo>
                    <a:pt x="1808" y="9476"/>
                  </a:lnTo>
                  <a:cubicBezTo>
                    <a:pt x="1808" y="5258"/>
                    <a:pt x="5204" y="1808"/>
                    <a:pt x="9476" y="1808"/>
                  </a:cubicBezTo>
                  <a:cubicBezTo>
                    <a:pt x="13693" y="1808"/>
                    <a:pt x="17144" y="5258"/>
                    <a:pt x="17144" y="9476"/>
                  </a:cubicBezTo>
                  <a:lnTo>
                    <a:pt x="17144" y="64246"/>
                  </a:lnTo>
                  <a:cubicBezTo>
                    <a:pt x="17144" y="64739"/>
                    <a:pt x="17527" y="65177"/>
                    <a:pt x="18020" y="65177"/>
                  </a:cubicBezTo>
                  <a:cubicBezTo>
                    <a:pt x="18513" y="65177"/>
                    <a:pt x="18896" y="64739"/>
                    <a:pt x="18896" y="64246"/>
                  </a:cubicBezTo>
                  <a:lnTo>
                    <a:pt x="18896" y="9476"/>
                  </a:lnTo>
                  <a:cubicBezTo>
                    <a:pt x="18896" y="4273"/>
                    <a:pt x="14679" y="1"/>
                    <a:pt x="947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25"/>
            <p:cNvSpPr/>
            <p:nvPr/>
          </p:nvSpPr>
          <p:spPr>
            <a:xfrm>
              <a:off x="3760000" y="2060575"/>
              <a:ext cx="47950" cy="948925"/>
            </a:xfrm>
            <a:custGeom>
              <a:rect b="b" l="l" r="r" t="t"/>
              <a:pathLst>
                <a:path extrusionOk="0" h="37957" w="1918">
                  <a:moveTo>
                    <a:pt x="959" y="1"/>
                  </a:moveTo>
                  <a:cubicBezTo>
                    <a:pt x="480" y="1"/>
                    <a:pt x="1" y="329"/>
                    <a:pt x="56" y="987"/>
                  </a:cubicBezTo>
                  <a:lnTo>
                    <a:pt x="56" y="37025"/>
                  </a:lnTo>
                  <a:cubicBezTo>
                    <a:pt x="56" y="37518"/>
                    <a:pt x="494" y="37956"/>
                    <a:pt x="987" y="37956"/>
                  </a:cubicBezTo>
                  <a:cubicBezTo>
                    <a:pt x="1480" y="37956"/>
                    <a:pt x="1863" y="37518"/>
                    <a:pt x="1863" y="37025"/>
                  </a:cubicBezTo>
                  <a:lnTo>
                    <a:pt x="1863" y="987"/>
                  </a:lnTo>
                  <a:cubicBezTo>
                    <a:pt x="1918" y="329"/>
                    <a:pt x="1439" y="1"/>
                    <a:pt x="95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25"/>
            <p:cNvSpPr/>
            <p:nvPr/>
          </p:nvSpPr>
          <p:spPr>
            <a:xfrm>
              <a:off x="3150700" y="1358150"/>
              <a:ext cx="1273425" cy="2019675"/>
            </a:xfrm>
            <a:custGeom>
              <a:rect b="b" l="l" r="r" t="t"/>
              <a:pathLst>
                <a:path extrusionOk="0" h="80787" w="50937">
                  <a:moveTo>
                    <a:pt x="25468" y="1"/>
                  </a:moveTo>
                  <a:cubicBezTo>
                    <a:pt x="11393" y="1"/>
                    <a:pt x="0" y="11557"/>
                    <a:pt x="220" y="25633"/>
                  </a:cubicBezTo>
                  <a:cubicBezTo>
                    <a:pt x="274" y="26181"/>
                    <a:pt x="685" y="26455"/>
                    <a:pt x="1096" y="26455"/>
                  </a:cubicBezTo>
                  <a:cubicBezTo>
                    <a:pt x="1507" y="26455"/>
                    <a:pt x="1917" y="26181"/>
                    <a:pt x="1972" y="25633"/>
                  </a:cubicBezTo>
                  <a:cubicBezTo>
                    <a:pt x="1753" y="12543"/>
                    <a:pt x="12324" y="1753"/>
                    <a:pt x="25468" y="1753"/>
                  </a:cubicBezTo>
                  <a:cubicBezTo>
                    <a:pt x="38613" y="1753"/>
                    <a:pt x="49184" y="12543"/>
                    <a:pt x="48964" y="25633"/>
                  </a:cubicBezTo>
                  <a:lnTo>
                    <a:pt x="48964" y="79910"/>
                  </a:lnTo>
                  <a:cubicBezTo>
                    <a:pt x="48964" y="80403"/>
                    <a:pt x="49348" y="80787"/>
                    <a:pt x="49841" y="80787"/>
                  </a:cubicBezTo>
                  <a:cubicBezTo>
                    <a:pt x="50334" y="80787"/>
                    <a:pt x="50717" y="80403"/>
                    <a:pt x="50717" y="79910"/>
                  </a:cubicBezTo>
                  <a:lnTo>
                    <a:pt x="50717" y="25633"/>
                  </a:lnTo>
                  <a:cubicBezTo>
                    <a:pt x="50936" y="11557"/>
                    <a:pt x="39544" y="1"/>
                    <a:pt x="2546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25"/>
            <p:cNvSpPr/>
            <p:nvPr/>
          </p:nvSpPr>
          <p:spPr>
            <a:xfrm>
              <a:off x="3546400" y="1782625"/>
              <a:ext cx="472425" cy="1629425"/>
            </a:xfrm>
            <a:custGeom>
              <a:rect b="b" l="l" r="r" t="t"/>
              <a:pathLst>
                <a:path extrusionOk="0" h="65177" w="18897">
                  <a:moveTo>
                    <a:pt x="9476" y="1"/>
                  </a:moveTo>
                  <a:cubicBezTo>
                    <a:pt x="4218" y="1"/>
                    <a:pt x="1" y="4273"/>
                    <a:pt x="1" y="9476"/>
                  </a:cubicBezTo>
                  <a:lnTo>
                    <a:pt x="1" y="64246"/>
                  </a:lnTo>
                  <a:cubicBezTo>
                    <a:pt x="56" y="64793"/>
                    <a:pt x="480" y="65067"/>
                    <a:pt x="905" y="65067"/>
                  </a:cubicBezTo>
                  <a:cubicBezTo>
                    <a:pt x="1329" y="65067"/>
                    <a:pt x="1753" y="64793"/>
                    <a:pt x="1808" y="64246"/>
                  </a:cubicBezTo>
                  <a:lnTo>
                    <a:pt x="1808" y="9476"/>
                  </a:lnTo>
                  <a:cubicBezTo>
                    <a:pt x="1808" y="5258"/>
                    <a:pt x="5204" y="1808"/>
                    <a:pt x="9476" y="1808"/>
                  </a:cubicBezTo>
                  <a:cubicBezTo>
                    <a:pt x="13693" y="1808"/>
                    <a:pt x="17144" y="5258"/>
                    <a:pt x="17144" y="9476"/>
                  </a:cubicBezTo>
                  <a:lnTo>
                    <a:pt x="17144" y="64246"/>
                  </a:lnTo>
                  <a:cubicBezTo>
                    <a:pt x="17144" y="64739"/>
                    <a:pt x="17527" y="65177"/>
                    <a:pt x="18020" y="65177"/>
                  </a:cubicBezTo>
                  <a:cubicBezTo>
                    <a:pt x="18513" y="65177"/>
                    <a:pt x="18896" y="64739"/>
                    <a:pt x="18896" y="64246"/>
                  </a:cubicBezTo>
                  <a:lnTo>
                    <a:pt x="18896" y="9476"/>
                  </a:lnTo>
                  <a:cubicBezTo>
                    <a:pt x="18896" y="4273"/>
                    <a:pt x="14679" y="1"/>
                    <a:pt x="947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25"/>
            <p:cNvSpPr/>
            <p:nvPr/>
          </p:nvSpPr>
          <p:spPr>
            <a:xfrm>
              <a:off x="2352425" y="1196575"/>
              <a:ext cx="2282550" cy="3382075"/>
            </a:xfrm>
            <a:custGeom>
              <a:rect b="b" l="l" r="r" t="t"/>
              <a:pathLst>
                <a:path extrusionOk="0" h="135283" w="91302">
                  <a:moveTo>
                    <a:pt x="57345" y="1"/>
                  </a:moveTo>
                  <a:cubicBezTo>
                    <a:pt x="38887" y="1"/>
                    <a:pt x="23771" y="14898"/>
                    <a:pt x="23552" y="33411"/>
                  </a:cubicBezTo>
                  <a:lnTo>
                    <a:pt x="23552" y="58660"/>
                  </a:lnTo>
                  <a:cubicBezTo>
                    <a:pt x="23497" y="58714"/>
                    <a:pt x="23497" y="58824"/>
                    <a:pt x="23552" y="58879"/>
                  </a:cubicBezTo>
                  <a:lnTo>
                    <a:pt x="23552" y="84894"/>
                  </a:lnTo>
                  <a:cubicBezTo>
                    <a:pt x="23552" y="101654"/>
                    <a:pt x="16925" y="117756"/>
                    <a:pt x="5040" y="129532"/>
                  </a:cubicBezTo>
                  <a:cubicBezTo>
                    <a:pt x="3561" y="131011"/>
                    <a:pt x="2027" y="132380"/>
                    <a:pt x="439" y="133695"/>
                  </a:cubicBezTo>
                  <a:cubicBezTo>
                    <a:pt x="56" y="134023"/>
                    <a:pt x="1" y="134571"/>
                    <a:pt x="329" y="134954"/>
                  </a:cubicBezTo>
                  <a:cubicBezTo>
                    <a:pt x="494" y="135173"/>
                    <a:pt x="768" y="135283"/>
                    <a:pt x="987" y="135283"/>
                  </a:cubicBezTo>
                  <a:cubicBezTo>
                    <a:pt x="1206" y="135283"/>
                    <a:pt x="1425" y="135228"/>
                    <a:pt x="1589" y="135064"/>
                  </a:cubicBezTo>
                  <a:cubicBezTo>
                    <a:pt x="3177" y="133749"/>
                    <a:pt x="4766" y="132325"/>
                    <a:pt x="6244" y="130847"/>
                  </a:cubicBezTo>
                  <a:cubicBezTo>
                    <a:pt x="18184" y="118961"/>
                    <a:pt x="25030" y="102969"/>
                    <a:pt x="25304" y="86154"/>
                  </a:cubicBezTo>
                  <a:cubicBezTo>
                    <a:pt x="25304" y="85716"/>
                    <a:pt x="25304" y="85278"/>
                    <a:pt x="25304" y="84840"/>
                  </a:cubicBezTo>
                  <a:lnTo>
                    <a:pt x="25304" y="58824"/>
                  </a:lnTo>
                  <a:cubicBezTo>
                    <a:pt x="25359" y="58769"/>
                    <a:pt x="25304" y="58660"/>
                    <a:pt x="25304" y="58605"/>
                  </a:cubicBezTo>
                  <a:lnTo>
                    <a:pt x="25304" y="33411"/>
                  </a:lnTo>
                  <a:cubicBezTo>
                    <a:pt x="25304" y="15665"/>
                    <a:pt x="39654" y="1315"/>
                    <a:pt x="57399" y="1315"/>
                  </a:cubicBezTo>
                  <a:cubicBezTo>
                    <a:pt x="75145" y="1315"/>
                    <a:pt x="89494" y="15665"/>
                    <a:pt x="89494" y="33411"/>
                  </a:cubicBezTo>
                  <a:lnTo>
                    <a:pt x="89494" y="86209"/>
                  </a:lnTo>
                  <a:cubicBezTo>
                    <a:pt x="89440" y="86839"/>
                    <a:pt x="89905" y="87154"/>
                    <a:pt x="90371" y="87154"/>
                  </a:cubicBezTo>
                  <a:cubicBezTo>
                    <a:pt x="90836" y="87154"/>
                    <a:pt x="91302" y="86839"/>
                    <a:pt x="91247" y="86209"/>
                  </a:cubicBezTo>
                  <a:lnTo>
                    <a:pt x="91247" y="33411"/>
                  </a:lnTo>
                  <a:lnTo>
                    <a:pt x="91192" y="33411"/>
                  </a:lnTo>
                  <a:cubicBezTo>
                    <a:pt x="90918" y="14898"/>
                    <a:pt x="75857" y="1"/>
                    <a:pt x="5734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25"/>
            <p:cNvSpPr/>
            <p:nvPr/>
          </p:nvSpPr>
          <p:spPr>
            <a:xfrm>
              <a:off x="3546400" y="1782625"/>
              <a:ext cx="472425" cy="1629425"/>
            </a:xfrm>
            <a:custGeom>
              <a:rect b="b" l="l" r="r" t="t"/>
              <a:pathLst>
                <a:path extrusionOk="0" h="65177" w="18897">
                  <a:moveTo>
                    <a:pt x="9476" y="1"/>
                  </a:moveTo>
                  <a:cubicBezTo>
                    <a:pt x="4218" y="1"/>
                    <a:pt x="1" y="4273"/>
                    <a:pt x="1" y="9476"/>
                  </a:cubicBezTo>
                  <a:lnTo>
                    <a:pt x="1" y="64246"/>
                  </a:lnTo>
                  <a:cubicBezTo>
                    <a:pt x="56" y="64793"/>
                    <a:pt x="480" y="65067"/>
                    <a:pt x="905" y="65067"/>
                  </a:cubicBezTo>
                  <a:cubicBezTo>
                    <a:pt x="1329" y="65067"/>
                    <a:pt x="1753" y="64793"/>
                    <a:pt x="1808" y="64246"/>
                  </a:cubicBezTo>
                  <a:lnTo>
                    <a:pt x="1808" y="9476"/>
                  </a:lnTo>
                  <a:cubicBezTo>
                    <a:pt x="1808" y="5258"/>
                    <a:pt x="5204" y="1808"/>
                    <a:pt x="9476" y="1808"/>
                  </a:cubicBezTo>
                  <a:cubicBezTo>
                    <a:pt x="13693" y="1808"/>
                    <a:pt x="17144" y="5258"/>
                    <a:pt x="17144" y="9476"/>
                  </a:cubicBezTo>
                  <a:lnTo>
                    <a:pt x="17144" y="64246"/>
                  </a:lnTo>
                  <a:cubicBezTo>
                    <a:pt x="17144" y="64739"/>
                    <a:pt x="17527" y="65177"/>
                    <a:pt x="18020" y="65177"/>
                  </a:cubicBezTo>
                  <a:cubicBezTo>
                    <a:pt x="18513" y="65177"/>
                    <a:pt x="18896" y="64739"/>
                    <a:pt x="18896" y="64246"/>
                  </a:cubicBezTo>
                  <a:lnTo>
                    <a:pt x="18896" y="9476"/>
                  </a:lnTo>
                  <a:cubicBezTo>
                    <a:pt x="18896" y="4273"/>
                    <a:pt x="14679" y="1"/>
                    <a:pt x="947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25"/>
            <p:cNvSpPr/>
            <p:nvPr/>
          </p:nvSpPr>
          <p:spPr>
            <a:xfrm>
              <a:off x="3546400" y="1782625"/>
              <a:ext cx="472425" cy="1629425"/>
            </a:xfrm>
            <a:custGeom>
              <a:rect b="b" l="l" r="r" t="t"/>
              <a:pathLst>
                <a:path extrusionOk="0" h="65177" w="18897">
                  <a:moveTo>
                    <a:pt x="9476" y="1"/>
                  </a:moveTo>
                  <a:cubicBezTo>
                    <a:pt x="4218" y="1"/>
                    <a:pt x="1" y="4273"/>
                    <a:pt x="1" y="9476"/>
                  </a:cubicBezTo>
                  <a:lnTo>
                    <a:pt x="1" y="64246"/>
                  </a:lnTo>
                  <a:cubicBezTo>
                    <a:pt x="56" y="64793"/>
                    <a:pt x="480" y="65067"/>
                    <a:pt x="905" y="65067"/>
                  </a:cubicBezTo>
                  <a:cubicBezTo>
                    <a:pt x="1329" y="65067"/>
                    <a:pt x="1753" y="64793"/>
                    <a:pt x="1808" y="64246"/>
                  </a:cubicBezTo>
                  <a:lnTo>
                    <a:pt x="1808" y="9476"/>
                  </a:lnTo>
                  <a:cubicBezTo>
                    <a:pt x="1808" y="5258"/>
                    <a:pt x="5204" y="1808"/>
                    <a:pt x="9476" y="1808"/>
                  </a:cubicBezTo>
                  <a:cubicBezTo>
                    <a:pt x="13693" y="1808"/>
                    <a:pt x="17144" y="5258"/>
                    <a:pt x="17144" y="9476"/>
                  </a:cubicBezTo>
                  <a:lnTo>
                    <a:pt x="17144" y="64246"/>
                  </a:lnTo>
                  <a:cubicBezTo>
                    <a:pt x="17144" y="64739"/>
                    <a:pt x="17527" y="65177"/>
                    <a:pt x="18020" y="65177"/>
                  </a:cubicBezTo>
                  <a:cubicBezTo>
                    <a:pt x="18513" y="65177"/>
                    <a:pt x="18896" y="64739"/>
                    <a:pt x="18896" y="64246"/>
                  </a:cubicBezTo>
                  <a:lnTo>
                    <a:pt x="18896" y="9476"/>
                  </a:lnTo>
                  <a:cubicBezTo>
                    <a:pt x="18896" y="4273"/>
                    <a:pt x="14679" y="1"/>
                    <a:pt x="947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25"/>
            <p:cNvSpPr/>
            <p:nvPr/>
          </p:nvSpPr>
          <p:spPr>
            <a:xfrm>
              <a:off x="4775975" y="2232425"/>
              <a:ext cx="43850" cy="1304225"/>
            </a:xfrm>
            <a:custGeom>
              <a:rect b="b" l="l" r="r" t="t"/>
              <a:pathLst>
                <a:path extrusionOk="0" h="52169" w="1754">
                  <a:moveTo>
                    <a:pt x="877" y="1"/>
                  </a:moveTo>
                  <a:cubicBezTo>
                    <a:pt x="439" y="1"/>
                    <a:pt x="1" y="302"/>
                    <a:pt x="1" y="904"/>
                  </a:cubicBezTo>
                  <a:lnTo>
                    <a:pt x="1" y="51293"/>
                  </a:lnTo>
                  <a:cubicBezTo>
                    <a:pt x="1" y="51786"/>
                    <a:pt x="384" y="52169"/>
                    <a:pt x="877" y="52169"/>
                  </a:cubicBezTo>
                  <a:cubicBezTo>
                    <a:pt x="1370" y="52169"/>
                    <a:pt x="1754" y="51786"/>
                    <a:pt x="1754" y="51293"/>
                  </a:cubicBezTo>
                  <a:lnTo>
                    <a:pt x="1754" y="904"/>
                  </a:lnTo>
                  <a:cubicBezTo>
                    <a:pt x="1754" y="302"/>
                    <a:pt x="1315" y="1"/>
                    <a:pt x="87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25"/>
            <p:cNvSpPr/>
            <p:nvPr/>
          </p:nvSpPr>
          <p:spPr>
            <a:xfrm>
              <a:off x="3123775" y="942025"/>
              <a:ext cx="1615275" cy="648925"/>
            </a:xfrm>
            <a:custGeom>
              <a:rect b="b" l="l" r="r" t="t"/>
              <a:pathLst>
                <a:path extrusionOk="0" h="25957" w="64611">
                  <a:moveTo>
                    <a:pt x="26510" y="1"/>
                  </a:moveTo>
                  <a:cubicBezTo>
                    <a:pt x="17548" y="1"/>
                    <a:pt x="8463" y="2908"/>
                    <a:pt x="749" y="9088"/>
                  </a:cubicBezTo>
                  <a:cubicBezTo>
                    <a:pt x="1" y="9660"/>
                    <a:pt x="561" y="10656"/>
                    <a:pt x="1293" y="10656"/>
                  </a:cubicBezTo>
                  <a:cubicBezTo>
                    <a:pt x="1472" y="10656"/>
                    <a:pt x="1661" y="10597"/>
                    <a:pt x="1844" y="10457"/>
                  </a:cubicBezTo>
                  <a:cubicBezTo>
                    <a:pt x="9220" y="4536"/>
                    <a:pt x="17910" y="1750"/>
                    <a:pt x="26484" y="1750"/>
                  </a:cubicBezTo>
                  <a:cubicBezTo>
                    <a:pt x="41466" y="1750"/>
                    <a:pt x="56095" y="10256"/>
                    <a:pt x="62748" y="25409"/>
                  </a:cubicBezTo>
                  <a:cubicBezTo>
                    <a:pt x="62912" y="25738"/>
                    <a:pt x="63241" y="25902"/>
                    <a:pt x="63570" y="25957"/>
                  </a:cubicBezTo>
                  <a:cubicBezTo>
                    <a:pt x="63679" y="25957"/>
                    <a:pt x="63843" y="25902"/>
                    <a:pt x="63953" y="25847"/>
                  </a:cubicBezTo>
                  <a:cubicBezTo>
                    <a:pt x="64391" y="25683"/>
                    <a:pt x="64610" y="25135"/>
                    <a:pt x="64391" y="24697"/>
                  </a:cubicBezTo>
                  <a:cubicBezTo>
                    <a:pt x="57459" y="8881"/>
                    <a:pt x="42173" y="1"/>
                    <a:pt x="2651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25"/>
            <p:cNvSpPr/>
            <p:nvPr/>
          </p:nvSpPr>
          <p:spPr>
            <a:xfrm>
              <a:off x="2753625" y="1951050"/>
              <a:ext cx="46575" cy="1088575"/>
            </a:xfrm>
            <a:custGeom>
              <a:rect b="b" l="l" r="r" t="t"/>
              <a:pathLst>
                <a:path extrusionOk="0" h="43543" w="1863">
                  <a:moveTo>
                    <a:pt x="931" y="0"/>
                  </a:moveTo>
                  <a:cubicBezTo>
                    <a:pt x="466" y="0"/>
                    <a:pt x="0" y="329"/>
                    <a:pt x="55" y="986"/>
                  </a:cubicBezTo>
                  <a:lnTo>
                    <a:pt x="55" y="42666"/>
                  </a:lnTo>
                  <a:cubicBezTo>
                    <a:pt x="55" y="43159"/>
                    <a:pt x="438" y="43542"/>
                    <a:pt x="931" y="43542"/>
                  </a:cubicBezTo>
                  <a:cubicBezTo>
                    <a:pt x="1424" y="43542"/>
                    <a:pt x="1808" y="43159"/>
                    <a:pt x="1808" y="42666"/>
                  </a:cubicBezTo>
                  <a:lnTo>
                    <a:pt x="1808" y="986"/>
                  </a:lnTo>
                  <a:cubicBezTo>
                    <a:pt x="1862" y="329"/>
                    <a:pt x="1397" y="0"/>
                    <a:pt x="93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25"/>
            <p:cNvSpPr/>
            <p:nvPr/>
          </p:nvSpPr>
          <p:spPr>
            <a:xfrm>
              <a:off x="2688525" y="477325"/>
              <a:ext cx="2531125" cy="3715200"/>
            </a:xfrm>
            <a:custGeom>
              <a:rect b="b" l="l" r="r" t="t"/>
              <a:pathLst>
                <a:path extrusionOk="0" h="148608" w="101245">
                  <a:moveTo>
                    <a:pt x="43983" y="0"/>
                  </a:moveTo>
                  <a:cubicBezTo>
                    <a:pt x="27622" y="0"/>
                    <a:pt x="11667" y="7019"/>
                    <a:pt x="578" y="19898"/>
                  </a:cubicBezTo>
                  <a:cubicBezTo>
                    <a:pt x="1" y="20599"/>
                    <a:pt x="602" y="21392"/>
                    <a:pt x="1285" y="21392"/>
                  </a:cubicBezTo>
                  <a:cubicBezTo>
                    <a:pt x="1510" y="21392"/>
                    <a:pt x="1744" y="21307"/>
                    <a:pt x="1947" y="21103"/>
                  </a:cubicBezTo>
                  <a:cubicBezTo>
                    <a:pt x="12685" y="8615"/>
                    <a:pt x="28147" y="1792"/>
                    <a:pt x="43998" y="1792"/>
                  </a:cubicBezTo>
                  <a:cubicBezTo>
                    <a:pt x="50462" y="1792"/>
                    <a:pt x="56990" y="2927"/>
                    <a:pt x="63289" y="5275"/>
                  </a:cubicBezTo>
                  <a:cubicBezTo>
                    <a:pt x="85033" y="13326"/>
                    <a:pt x="99437" y="34084"/>
                    <a:pt x="99437" y="57306"/>
                  </a:cubicBezTo>
                  <a:lnTo>
                    <a:pt x="99437" y="147677"/>
                  </a:lnTo>
                  <a:cubicBezTo>
                    <a:pt x="99437" y="148170"/>
                    <a:pt x="99820" y="148608"/>
                    <a:pt x="100313" y="148608"/>
                  </a:cubicBezTo>
                  <a:cubicBezTo>
                    <a:pt x="100806" y="148608"/>
                    <a:pt x="101244" y="148170"/>
                    <a:pt x="101244" y="147677"/>
                  </a:cubicBezTo>
                  <a:lnTo>
                    <a:pt x="101244" y="57306"/>
                  </a:lnTo>
                  <a:cubicBezTo>
                    <a:pt x="101244" y="33372"/>
                    <a:pt x="86347" y="11957"/>
                    <a:pt x="63891" y="3577"/>
                  </a:cubicBezTo>
                  <a:cubicBezTo>
                    <a:pt x="57389" y="1166"/>
                    <a:pt x="50652" y="0"/>
                    <a:pt x="4398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25"/>
            <p:cNvSpPr/>
            <p:nvPr/>
          </p:nvSpPr>
          <p:spPr>
            <a:xfrm>
              <a:off x="2355175" y="1889425"/>
              <a:ext cx="45200" cy="2303100"/>
            </a:xfrm>
            <a:custGeom>
              <a:rect b="b" l="l" r="r" t="t"/>
              <a:pathLst>
                <a:path extrusionOk="0" h="92124" w="1808">
                  <a:moveTo>
                    <a:pt x="904" y="1"/>
                  </a:moveTo>
                  <a:cubicBezTo>
                    <a:pt x="480" y="1"/>
                    <a:pt x="55" y="274"/>
                    <a:pt x="0" y="822"/>
                  </a:cubicBezTo>
                  <a:lnTo>
                    <a:pt x="0" y="91193"/>
                  </a:lnTo>
                  <a:cubicBezTo>
                    <a:pt x="0" y="91686"/>
                    <a:pt x="438" y="92069"/>
                    <a:pt x="931" y="92124"/>
                  </a:cubicBezTo>
                  <a:cubicBezTo>
                    <a:pt x="1424" y="92124"/>
                    <a:pt x="1808" y="91686"/>
                    <a:pt x="1808" y="91193"/>
                  </a:cubicBezTo>
                  <a:lnTo>
                    <a:pt x="1808" y="822"/>
                  </a:lnTo>
                  <a:cubicBezTo>
                    <a:pt x="1753" y="274"/>
                    <a:pt x="1328" y="1"/>
                    <a:pt x="9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25"/>
            <p:cNvSpPr/>
            <p:nvPr/>
          </p:nvSpPr>
          <p:spPr>
            <a:xfrm>
              <a:off x="2160750" y="1843225"/>
              <a:ext cx="45200" cy="1942650"/>
            </a:xfrm>
            <a:custGeom>
              <a:rect b="b" l="l" r="r" t="t"/>
              <a:pathLst>
                <a:path extrusionOk="0" h="77706" w="1808">
                  <a:moveTo>
                    <a:pt x="904" y="0"/>
                  </a:moveTo>
                  <a:cubicBezTo>
                    <a:pt x="479" y="0"/>
                    <a:pt x="55" y="288"/>
                    <a:pt x="0" y="863"/>
                  </a:cubicBezTo>
                  <a:lnTo>
                    <a:pt x="0" y="76829"/>
                  </a:lnTo>
                  <a:cubicBezTo>
                    <a:pt x="0" y="77322"/>
                    <a:pt x="383" y="77705"/>
                    <a:pt x="931" y="77705"/>
                  </a:cubicBezTo>
                  <a:cubicBezTo>
                    <a:pt x="1369" y="77705"/>
                    <a:pt x="1807" y="77322"/>
                    <a:pt x="1807" y="76829"/>
                  </a:cubicBezTo>
                  <a:lnTo>
                    <a:pt x="1807" y="863"/>
                  </a:lnTo>
                  <a:cubicBezTo>
                    <a:pt x="1753" y="288"/>
                    <a:pt x="1328" y="0"/>
                    <a:pt x="9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25"/>
            <p:cNvSpPr/>
            <p:nvPr/>
          </p:nvSpPr>
          <p:spPr>
            <a:xfrm>
              <a:off x="2531800" y="237575"/>
              <a:ext cx="2238125" cy="619475"/>
            </a:xfrm>
            <a:custGeom>
              <a:rect b="b" l="l" r="r" t="t"/>
              <a:pathLst>
                <a:path extrusionOk="0" h="24779" w="89525">
                  <a:moveTo>
                    <a:pt x="50205" y="0"/>
                  </a:moveTo>
                  <a:cubicBezTo>
                    <a:pt x="31571" y="0"/>
                    <a:pt x="13128" y="7985"/>
                    <a:pt x="329" y="23299"/>
                  </a:cubicBezTo>
                  <a:cubicBezTo>
                    <a:pt x="1" y="23683"/>
                    <a:pt x="55" y="24285"/>
                    <a:pt x="439" y="24559"/>
                  </a:cubicBezTo>
                  <a:cubicBezTo>
                    <a:pt x="603" y="24723"/>
                    <a:pt x="822" y="24778"/>
                    <a:pt x="1041" y="24778"/>
                  </a:cubicBezTo>
                  <a:cubicBezTo>
                    <a:pt x="1260" y="24778"/>
                    <a:pt x="1534" y="24668"/>
                    <a:pt x="1698" y="24504"/>
                  </a:cubicBezTo>
                  <a:cubicBezTo>
                    <a:pt x="14191" y="9590"/>
                    <a:pt x="32153" y="1815"/>
                    <a:pt x="50288" y="1815"/>
                  </a:cubicBezTo>
                  <a:cubicBezTo>
                    <a:pt x="63320" y="1815"/>
                    <a:pt x="76442" y="5830"/>
                    <a:pt x="87687" y="14098"/>
                  </a:cubicBezTo>
                  <a:cubicBezTo>
                    <a:pt x="87865" y="14234"/>
                    <a:pt x="88048" y="14292"/>
                    <a:pt x="88223" y="14292"/>
                  </a:cubicBezTo>
                  <a:cubicBezTo>
                    <a:pt x="88960" y="14292"/>
                    <a:pt x="89525" y="13250"/>
                    <a:pt x="88727" y="12674"/>
                  </a:cubicBezTo>
                  <a:cubicBezTo>
                    <a:pt x="77147" y="4143"/>
                    <a:pt x="63626" y="0"/>
                    <a:pt x="5020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25"/>
            <p:cNvSpPr/>
            <p:nvPr/>
          </p:nvSpPr>
          <p:spPr>
            <a:xfrm>
              <a:off x="4704025" y="549550"/>
              <a:ext cx="241775" cy="203425"/>
            </a:xfrm>
            <a:custGeom>
              <a:rect b="b" l="l" r="r" t="t"/>
              <a:pathLst>
                <a:path extrusionOk="0" h="8137" w="9671">
                  <a:moveTo>
                    <a:pt x="1303" y="1"/>
                  </a:moveTo>
                  <a:cubicBezTo>
                    <a:pt x="565" y="1"/>
                    <a:pt x="0" y="1043"/>
                    <a:pt x="798" y="1619"/>
                  </a:cubicBezTo>
                  <a:cubicBezTo>
                    <a:pt x="3372" y="3536"/>
                    <a:pt x="5782" y="5617"/>
                    <a:pt x="8082" y="7863"/>
                  </a:cubicBezTo>
                  <a:cubicBezTo>
                    <a:pt x="8246" y="8027"/>
                    <a:pt x="8465" y="8137"/>
                    <a:pt x="8685" y="8137"/>
                  </a:cubicBezTo>
                  <a:cubicBezTo>
                    <a:pt x="8958" y="8137"/>
                    <a:pt x="9177" y="8027"/>
                    <a:pt x="9342" y="7863"/>
                  </a:cubicBezTo>
                  <a:cubicBezTo>
                    <a:pt x="9670" y="7534"/>
                    <a:pt x="9670" y="6932"/>
                    <a:pt x="9342" y="6603"/>
                  </a:cubicBezTo>
                  <a:cubicBezTo>
                    <a:pt x="6987" y="4303"/>
                    <a:pt x="4522" y="2112"/>
                    <a:pt x="1838" y="195"/>
                  </a:cubicBezTo>
                  <a:cubicBezTo>
                    <a:pt x="1661" y="59"/>
                    <a:pt x="1477" y="1"/>
                    <a:pt x="130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25"/>
            <p:cNvSpPr/>
            <p:nvPr/>
          </p:nvSpPr>
          <p:spPr>
            <a:xfrm>
              <a:off x="5171700" y="1077775"/>
              <a:ext cx="242375" cy="1574350"/>
            </a:xfrm>
            <a:custGeom>
              <a:rect b="b" l="l" r="r" t="t"/>
              <a:pathLst>
                <a:path extrusionOk="0" h="62974" w="9695">
                  <a:moveTo>
                    <a:pt x="1014" y="1"/>
                  </a:moveTo>
                  <a:cubicBezTo>
                    <a:pt x="874" y="1"/>
                    <a:pt x="734" y="32"/>
                    <a:pt x="603" y="98"/>
                  </a:cubicBezTo>
                  <a:cubicBezTo>
                    <a:pt x="165" y="371"/>
                    <a:pt x="0" y="864"/>
                    <a:pt x="274" y="1357"/>
                  </a:cubicBezTo>
                  <a:cubicBezTo>
                    <a:pt x="5258" y="10559"/>
                    <a:pt x="7887" y="20910"/>
                    <a:pt x="7887" y="31481"/>
                  </a:cubicBezTo>
                  <a:lnTo>
                    <a:pt x="7887" y="62042"/>
                  </a:lnTo>
                  <a:cubicBezTo>
                    <a:pt x="7887" y="62535"/>
                    <a:pt x="8271" y="62974"/>
                    <a:pt x="8818" y="62974"/>
                  </a:cubicBezTo>
                  <a:cubicBezTo>
                    <a:pt x="9311" y="62974"/>
                    <a:pt x="9695" y="62535"/>
                    <a:pt x="9695" y="61988"/>
                  </a:cubicBezTo>
                  <a:lnTo>
                    <a:pt x="9695" y="31481"/>
                  </a:lnTo>
                  <a:cubicBezTo>
                    <a:pt x="9695" y="20636"/>
                    <a:pt x="7011" y="10011"/>
                    <a:pt x="1863" y="481"/>
                  </a:cubicBezTo>
                  <a:cubicBezTo>
                    <a:pt x="1670" y="174"/>
                    <a:pt x="1344" y="1"/>
                    <a:pt x="101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25"/>
            <p:cNvSpPr/>
            <p:nvPr/>
          </p:nvSpPr>
          <p:spPr>
            <a:xfrm>
              <a:off x="5168950" y="3860950"/>
              <a:ext cx="244500" cy="719075"/>
            </a:xfrm>
            <a:custGeom>
              <a:rect b="b" l="l" r="r" t="t"/>
              <a:pathLst>
                <a:path extrusionOk="0" h="28763" w="9780">
                  <a:moveTo>
                    <a:pt x="8808" y="1"/>
                  </a:moveTo>
                  <a:cubicBezTo>
                    <a:pt x="8350" y="1"/>
                    <a:pt x="7888" y="303"/>
                    <a:pt x="7888" y="940"/>
                  </a:cubicBezTo>
                  <a:cubicBezTo>
                    <a:pt x="7395" y="10196"/>
                    <a:pt x="4821" y="19287"/>
                    <a:pt x="329" y="27448"/>
                  </a:cubicBezTo>
                  <a:cubicBezTo>
                    <a:pt x="1" y="28051"/>
                    <a:pt x="439" y="28763"/>
                    <a:pt x="1096" y="28763"/>
                  </a:cubicBezTo>
                  <a:cubicBezTo>
                    <a:pt x="1425" y="28763"/>
                    <a:pt x="1753" y="28598"/>
                    <a:pt x="1918" y="28325"/>
                  </a:cubicBezTo>
                  <a:cubicBezTo>
                    <a:pt x="6518" y="19890"/>
                    <a:pt x="9147" y="10579"/>
                    <a:pt x="9695" y="994"/>
                  </a:cubicBezTo>
                  <a:cubicBezTo>
                    <a:pt x="9780" y="344"/>
                    <a:pt x="9296" y="1"/>
                    <a:pt x="880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25"/>
            <p:cNvSpPr/>
            <p:nvPr/>
          </p:nvSpPr>
          <p:spPr>
            <a:xfrm>
              <a:off x="3215550" y="5085250"/>
              <a:ext cx="1519175" cy="332750"/>
            </a:xfrm>
            <a:custGeom>
              <a:rect b="b" l="l" r="r" t="t"/>
              <a:pathLst>
                <a:path extrusionOk="0" h="13310" w="60767">
                  <a:moveTo>
                    <a:pt x="59424" y="0"/>
                  </a:moveTo>
                  <a:cubicBezTo>
                    <a:pt x="59260" y="0"/>
                    <a:pt x="59085" y="50"/>
                    <a:pt x="58913" y="165"/>
                  </a:cubicBezTo>
                  <a:cubicBezTo>
                    <a:pt x="48999" y="7121"/>
                    <a:pt x="37224" y="11064"/>
                    <a:pt x="25120" y="11448"/>
                  </a:cubicBezTo>
                  <a:cubicBezTo>
                    <a:pt x="24263" y="11484"/>
                    <a:pt x="23405" y="11503"/>
                    <a:pt x="22549" y="11503"/>
                  </a:cubicBezTo>
                  <a:cubicBezTo>
                    <a:pt x="15743" y="11503"/>
                    <a:pt x="8976" y="10351"/>
                    <a:pt x="2555" y="8162"/>
                  </a:cubicBezTo>
                  <a:lnTo>
                    <a:pt x="1569" y="7888"/>
                  </a:lnTo>
                  <a:cubicBezTo>
                    <a:pt x="1446" y="7838"/>
                    <a:pt x="1328" y="7816"/>
                    <a:pt x="1219" y="7816"/>
                  </a:cubicBezTo>
                  <a:cubicBezTo>
                    <a:pt x="360" y="7816"/>
                    <a:pt x="1" y="9197"/>
                    <a:pt x="1021" y="9586"/>
                  </a:cubicBezTo>
                  <a:lnTo>
                    <a:pt x="1952" y="9914"/>
                  </a:lnTo>
                  <a:cubicBezTo>
                    <a:pt x="5512" y="11119"/>
                    <a:pt x="9182" y="11995"/>
                    <a:pt x="12906" y="12543"/>
                  </a:cubicBezTo>
                  <a:cubicBezTo>
                    <a:pt x="16192" y="13036"/>
                    <a:pt x="19533" y="13310"/>
                    <a:pt x="22874" y="13310"/>
                  </a:cubicBezTo>
                  <a:cubicBezTo>
                    <a:pt x="23696" y="13310"/>
                    <a:pt x="24463" y="13310"/>
                    <a:pt x="25175" y="13255"/>
                  </a:cubicBezTo>
                  <a:cubicBezTo>
                    <a:pt x="37662" y="12817"/>
                    <a:pt x="49711" y="8819"/>
                    <a:pt x="59953" y="1644"/>
                  </a:cubicBezTo>
                  <a:cubicBezTo>
                    <a:pt x="60767" y="1102"/>
                    <a:pt x="60201" y="0"/>
                    <a:pt x="5942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25"/>
            <p:cNvSpPr/>
            <p:nvPr/>
          </p:nvSpPr>
          <p:spPr>
            <a:xfrm>
              <a:off x="2160750" y="3119350"/>
              <a:ext cx="71225" cy="966375"/>
            </a:xfrm>
            <a:custGeom>
              <a:rect b="b" l="l" r="r" t="t"/>
              <a:pathLst>
                <a:path extrusionOk="0" h="38655" w="2849">
                  <a:moveTo>
                    <a:pt x="904" y="1"/>
                  </a:moveTo>
                  <a:cubicBezTo>
                    <a:pt x="479" y="1"/>
                    <a:pt x="55" y="288"/>
                    <a:pt x="0" y="863"/>
                  </a:cubicBezTo>
                  <a:lnTo>
                    <a:pt x="0" y="26879"/>
                  </a:lnTo>
                  <a:cubicBezTo>
                    <a:pt x="0" y="30604"/>
                    <a:pt x="329" y="34273"/>
                    <a:pt x="931" y="37943"/>
                  </a:cubicBezTo>
                  <a:cubicBezTo>
                    <a:pt x="986" y="38381"/>
                    <a:pt x="1369" y="38655"/>
                    <a:pt x="1807" y="38655"/>
                  </a:cubicBezTo>
                  <a:lnTo>
                    <a:pt x="2026" y="38655"/>
                  </a:lnTo>
                  <a:cubicBezTo>
                    <a:pt x="2519" y="38600"/>
                    <a:pt x="2848" y="38107"/>
                    <a:pt x="2738" y="37614"/>
                  </a:cubicBezTo>
                  <a:cubicBezTo>
                    <a:pt x="2136" y="34054"/>
                    <a:pt x="1807" y="30494"/>
                    <a:pt x="1807" y="26879"/>
                  </a:cubicBezTo>
                  <a:lnTo>
                    <a:pt x="1807" y="863"/>
                  </a:lnTo>
                  <a:cubicBezTo>
                    <a:pt x="1753" y="288"/>
                    <a:pt x="1328" y="1"/>
                    <a:pt x="9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25"/>
            <p:cNvSpPr/>
            <p:nvPr/>
          </p:nvSpPr>
          <p:spPr>
            <a:xfrm>
              <a:off x="3034325" y="3862850"/>
              <a:ext cx="776375" cy="1384000"/>
            </a:xfrm>
            <a:custGeom>
              <a:rect b="b" l="l" r="r" t="t"/>
              <a:pathLst>
                <a:path extrusionOk="0" h="55360" w="31055">
                  <a:moveTo>
                    <a:pt x="30123" y="1"/>
                  </a:moveTo>
                  <a:cubicBezTo>
                    <a:pt x="29699" y="1"/>
                    <a:pt x="29274" y="288"/>
                    <a:pt x="29247" y="864"/>
                  </a:cubicBezTo>
                  <a:cubicBezTo>
                    <a:pt x="29247" y="17623"/>
                    <a:pt x="22620" y="33726"/>
                    <a:pt x="10680" y="45611"/>
                  </a:cubicBezTo>
                  <a:cubicBezTo>
                    <a:pt x="7668" y="48623"/>
                    <a:pt x="4327" y="51361"/>
                    <a:pt x="767" y="53717"/>
                  </a:cubicBezTo>
                  <a:cubicBezTo>
                    <a:pt x="0" y="54209"/>
                    <a:pt x="329" y="55360"/>
                    <a:pt x="1260" y="55360"/>
                  </a:cubicBezTo>
                  <a:cubicBezTo>
                    <a:pt x="1424" y="55360"/>
                    <a:pt x="1588" y="55305"/>
                    <a:pt x="1753" y="55195"/>
                  </a:cubicBezTo>
                  <a:cubicBezTo>
                    <a:pt x="5422" y="52785"/>
                    <a:pt x="8818" y="49937"/>
                    <a:pt x="11940" y="46870"/>
                  </a:cubicBezTo>
                  <a:cubicBezTo>
                    <a:pt x="24208" y="34657"/>
                    <a:pt x="31054" y="18116"/>
                    <a:pt x="31000" y="864"/>
                  </a:cubicBezTo>
                  <a:cubicBezTo>
                    <a:pt x="30972" y="288"/>
                    <a:pt x="30548" y="1"/>
                    <a:pt x="3012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25"/>
            <p:cNvSpPr/>
            <p:nvPr/>
          </p:nvSpPr>
          <p:spPr>
            <a:xfrm>
              <a:off x="3034325" y="3212475"/>
              <a:ext cx="776375" cy="2034375"/>
            </a:xfrm>
            <a:custGeom>
              <a:rect b="b" l="l" r="r" t="t"/>
              <a:pathLst>
                <a:path extrusionOk="0" h="81375" w="31055">
                  <a:moveTo>
                    <a:pt x="30123" y="0"/>
                  </a:moveTo>
                  <a:cubicBezTo>
                    <a:pt x="29699" y="0"/>
                    <a:pt x="29274" y="288"/>
                    <a:pt x="29247" y="863"/>
                  </a:cubicBezTo>
                  <a:lnTo>
                    <a:pt x="29247" y="26879"/>
                  </a:lnTo>
                  <a:cubicBezTo>
                    <a:pt x="29247" y="43638"/>
                    <a:pt x="22620" y="59741"/>
                    <a:pt x="10680" y="71626"/>
                  </a:cubicBezTo>
                  <a:cubicBezTo>
                    <a:pt x="7668" y="74638"/>
                    <a:pt x="4327" y="77376"/>
                    <a:pt x="767" y="79732"/>
                  </a:cubicBezTo>
                  <a:cubicBezTo>
                    <a:pt x="0" y="80224"/>
                    <a:pt x="329" y="81375"/>
                    <a:pt x="1260" y="81375"/>
                  </a:cubicBezTo>
                  <a:cubicBezTo>
                    <a:pt x="1424" y="81375"/>
                    <a:pt x="1588" y="81320"/>
                    <a:pt x="1753" y="81210"/>
                  </a:cubicBezTo>
                  <a:cubicBezTo>
                    <a:pt x="5422" y="78800"/>
                    <a:pt x="8818" y="75952"/>
                    <a:pt x="11940" y="72885"/>
                  </a:cubicBezTo>
                  <a:cubicBezTo>
                    <a:pt x="24208" y="60672"/>
                    <a:pt x="31054" y="44131"/>
                    <a:pt x="31000" y="26879"/>
                  </a:cubicBezTo>
                  <a:lnTo>
                    <a:pt x="31000" y="863"/>
                  </a:lnTo>
                  <a:cubicBezTo>
                    <a:pt x="30972" y="288"/>
                    <a:pt x="30548" y="0"/>
                    <a:pt x="3012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25"/>
            <p:cNvSpPr/>
            <p:nvPr/>
          </p:nvSpPr>
          <p:spPr>
            <a:xfrm>
              <a:off x="3220525" y="3945025"/>
              <a:ext cx="780500" cy="1389450"/>
            </a:xfrm>
            <a:custGeom>
              <a:rect b="b" l="l" r="r" t="t"/>
              <a:pathLst>
                <a:path extrusionOk="0" h="55578" w="31220">
                  <a:moveTo>
                    <a:pt x="30261" y="0"/>
                  </a:moveTo>
                  <a:cubicBezTo>
                    <a:pt x="29836" y="0"/>
                    <a:pt x="29412" y="288"/>
                    <a:pt x="29357" y="863"/>
                  </a:cubicBezTo>
                  <a:cubicBezTo>
                    <a:pt x="29412" y="17622"/>
                    <a:pt x="22730" y="33725"/>
                    <a:pt x="10845" y="45555"/>
                  </a:cubicBezTo>
                  <a:cubicBezTo>
                    <a:pt x="7668" y="48677"/>
                    <a:pt x="4273" y="51470"/>
                    <a:pt x="548" y="53880"/>
                  </a:cubicBezTo>
                  <a:cubicBezTo>
                    <a:pt x="110" y="54154"/>
                    <a:pt x="1" y="54756"/>
                    <a:pt x="275" y="55140"/>
                  </a:cubicBezTo>
                  <a:cubicBezTo>
                    <a:pt x="439" y="55414"/>
                    <a:pt x="713" y="55578"/>
                    <a:pt x="1041" y="55578"/>
                  </a:cubicBezTo>
                  <a:cubicBezTo>
                    <a:pt x="1206" y="55578"/>
                    <a:pt x="1370" y="55523"/>
                    <a:pt x="1534" y="55414"/>
                  </a:cubicBezTo>
                  <a:cubicBezTo>
                    <a:pt x="5313" y="52949"/>
                    <a:pt x="8873" y="50046"/>
                    <a:pt x="12105" y="46869"/>
                  </a:cubicBezTo>
                  <a:cubicBezTo>
                    <a:pt x="24318" y="34656"/>
                    <a:pt x="31219" y="18115"/>
                    <a:pt x="31165" y="863"/>
                  </a:cubicBezTo>
                  <a:cubicBezTo>
                    <a:pt x="31110" y="288"/>
                    <a:pt x="30685" y="0"/>
                    <a:pt x="3026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25"/>
            <p:cNvSpPr/>
            <p:nvPr/>
          </p:nvSpPr>
          <p:spPr>
            <a:xfrm>
              <a:off x="3918850" y="3310700"/>
              <a:ext cx="293025" cy="1655450"/>
            </a:xfrm>
            <a:custGeom>
              <a:rect b="b" l="l" r="r" t="t"/>
              <a:pathLst>
                <a:path extrusionOk="0" h="66218" w="11721">
                  <a:moveTo>
                    <a:pt x="10845" y="1"/>
                  </a:moveTo>
                  <a:cubicBezTo>
                    <a:pt x="10420" y="1"/>
                    <a:pt x="9996" y="275"/>
                    <a:pt x="9968" y="822"/>
                  </a:cubicBezTo>
                  <a:lnTo>
                    <a:pt x="9968" y="26893"/>
                  </a:lnTo>
                  <a:cubicBezTo>
                    <a:pt x="9968" y="42283"/>
                    <a:pt x="6846" y="54333"/>
                    <a:pt x="219" y="64849"/>
                  </a:cubicBezTo>
                  <a:cubicBezTo>
                    <a:pt x="0" y="65232"/>
                    <a:pt x="110" y="65780"/>
                    <a:pt x="548" y="66053"/>
                  </a:cubicBezTo>
                  <a:cubicBezTo>
                    <a:pt x="657" y="66163"/>
                    <a:pt x="822" y="66218"/>
                    <a:pt x="986" y="66218"/>
                  </a:cubicBezTo>
                  <a:cubicBezTo>
                    <a:pt x="1315" y="66218"/>
                    <a:pt x="1589" y="66053"/>
                    <a:pt x="1753" y="65780"/>
                  </a:cubicBezTo>
                  <a:cubicBezTo>
                    <a:pt x="8599" y="54990"/>
                    <a:pt x="11721" y="42612"/>
                    <a:pt x="11721" y="26893"/>
                  </a:cubicBezTo>
                  <a:lnTo>
                    <a:pt x="11721" y="822"/>
                  </a:lnTo>
                  <a:cubicBezTo>
                    <a:pt x="11694" y="275"/>
                    <a:pt x="11269" y="1"/>
                    <a:pt x="1084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25"/>
            <p:cNvSpPr/>
            <p:nvPr/>
          </p:nvSpPr>
          <p:spPr>
            <a:xfrm>
              <a:off x="3816150" y="3513350"/>
              <a:ext cx="603850" cy="1903300"/>
            </a:xfrm>
            <a:custGeom>
              <a:rect b="b" l="l" r="r" t="t"/>
              <a:pathLst>
                <a:path extrusionOk="0" h="76132" w="24154">
                  <a:moveTo>
                    <a:pt x="23195" y="1"/>
                  </a:moveTo>
                  <a:cubicBezTo>
                    <a:pt x="22771" y="1"/>
                    <a:pt x="22346" y="275"/>
                    <a:pt x="22292" y="822"/>
                  </a:cubicBezTo>
                  <a:lnTo>
                    <a:pt x="22292" y="26893"/>
                  </a:lnTo>
                  <a:cubicBezTo>
                    <a:pt x="22346" y="43653"/>
                    <a:pt x="15665" y="59755"/>
                    <a:pt x="3780" y="71585"/>
                  </a:cubicBezTo>
                  <a:cubicBezTo>
                    <a:pt x="2739" y="72626"/>
                    <a:pt x="1698" y="73612"/>
                    <a:pt x="603" y="74543"/>
                  </a:cubicBezTo>
                  <a:cubicBezTo>
                    <a:pt x="0" y="75090"/>
                    <a:pt x="384" y="76131"/>
                    <a:pt x="1205" y="76131"/>
                  </a:cubicBezTo>
                  <a:cubicBezTo>
                    <a:pt x="1424" y="76131"/>
                    <a:pt x="1644" y="76076"/>
                    <a:pt x="1808" y="75912"/>
                  </a:cubicBezTo>
                  <a:cubicBezTo>
                    <a:pt x="2903" y="74926"/>
                    <a:pt x="3999" y="73940"/>
                    <a:pt x="5039" y="72900"/>
                  </a:cubicBezTo>
                  <a:cubicBezTo>
                    <a:pt x="17308" y="60686"/>
                    <a:pt x="24154" y="44145"/>
                    <a:pt x="24099" y="26893"/>
                  </a:cubicBezTo>
                  <a:lnTo>
                    <a:pt x="24099" y="822"/>
                  </a:lnTo>
                  <a:cubicBezTo>
                    <a:pt x="24044" y="275"/>
                    <a:pt x="23620" y="1"/>
                    <a:pt x="2319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25"/>
            <p:cNvSpPr/>
            <p:nvPr/>
          </p:nvSpPr>
          <p:spPr>
            <a:xfrm>
              <a:off x="4233775" y="3651650"/>
              <a:ext cx="399825" cy="1695150"/>
            </a:xfrm>
            <a:custGeom>
              <a:rect b="b" l="l" r="r" t="t"/>
              <a:pathLst>
                <a:path extrusionOk="0" h="67806" w="15993">
                  <a:moveTo>
                    <a:pt x="15089" y="1"/>
                  </a:moveTo>
                  <a:cubicBezTo>
                    <a:pt x="14665" y="1"/>
                    <a:pt x="14240" y="274"/>
                    <a:pt x="14186" y="822"/>
                  </a:cubicBezTo>
                  <a:lnTo>
                    <a:pt x="14186" y="26838"/>
                  </a:lnTo>
                  <a:cubicBezTo>
                    <a:pt x="14186" y="41188"/>
                    <a:pt x="9311" y="55154"/>
                    <a:pt x="329" y="66382"/>
                  </a:cubicBezTo>
                  <a:cubicBezTo>
                    <a:pt x="0" y="66765"/>
                    <a:pt x="110" y="67313"/>
                    <a:pt x="493" y="67642"/>
                  </a:cubicBezTo>
                  <a:cubicBezTo>
                    <a:pt x="657" y="67751"/>
                    <a:pt x="822" y="67806"/>
                    <a:pt x="1041" y="67806"/>
                  </a:cubicBezTo>
                  <a:cubicBezTo>
                    <a:pt x="1315" y="67806"/>
                    <a:pt x="1589" y="67696"/>
                    <a:pt x="1753" y="67477"/>
                  </a:cubicBezTo>
                  <a:cubicBezTo>
                    <a:pt x="10954" y="55921"/>
                    <a:pt x="15993" y="41626"/>
                    <a:pt x="15993" y="26838"/>
                  </a:cubicBezTo>
                  <a:lnTo>
                    <a:pt x="15993" y="822"/>
                  </a:lnTo>
                  <a:cubicBezTo>
                    <a:pt x="15938" y="274"/>
                    <a:pt x="15514" y="1"/>
                    <a:pt x="1508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25"/>
            <p:cNvSpPr/>
            <p:nvPr/>
          </p:nvSpPr>
          <p:spPr>
            <a:xfrm>
              <a:off x="4686975" y="3624275"/>
              <a:ext cx="134225" cy="1506200"/>
            </a:xfrm>
            <a:custGeom>
              <a:rect b="b" l="l" r="r" t="t"/>
              <a:pathLst>
                <a:path extrusionOk="0" h="60248" w="5369">
                  <a:moveTo>
                    <a:pt x="4444" y="0"/>
                  </a:moveTo>
                  <a:cubicBezTo>
                    <a:pt x="4013" y="0"/>
                    <a:pt x="3588" y="274"/>
                    <a:pt x="3561" y="822"/>
                  </a:cubicBezTo>
                  <a:lnTo>
                    <a:pt x="3561" y="38668"/>
                  </a:lnTo>
                  <a:cubicBezTo>
                    <a:pt x="3561" y="45624"/>
                    <a:pt x="2411" y="52525"/>
                    <a:pt x="165" y="59097"/>
                  </a:cubicBezTo>
                  <a:cubicBezTo>
                    <a:pt x="1" y="59535"/>
                    <a:pt x="275" y="60083"/>
                    <a:pt x="768" y="60247"/>
                  </a:cubicBezTo>
                  <a:lnTo>
                    <a:pt x="1042" y="60247"/>
                  </a:lnTo>
                  <a:cubicBezTo>
                    <a:pt x="1425" y="60247"/>
                    <a:pt x="1754" y="60028"/>
                    <a:pt x="1863" y="59699"/>
                  </a:cubicBezTo>
                  <a:cubicBezTo>
                    <a:pt x="4163" y="52908"/>
                    <a:pt x="5368" y="45788"/>
                    <a:pt x="5368" y="38668"/>
                  </a:cubicBezTo>
                  <a:lnTo>
                    <a:pt x="5368" y="822"/>
                  </a:lnTo>
                  <a:cubicBezTo>
                    <a:pt x="5314" y="274"/>
                    <a:pt x="4875" y="0"/>
                    <a:pt x="444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25"/>
            <p:cNvSpPr/>
            <p:nvPr/>
          </p:nvSpPr>
          <p:spPr>
            <a:xfrm>
              <a:off x="2574250" y="706400"/>
              <a:ext cx="2427675" cy="4213200"/>
            </a:xfrm>
            <a:custGeom>
              <a:rect b="b" l="l" r="r" t="t"/>
              <a:pathLst>
                <a:path extrusionOk="0" h="168528" w="97107">
                  <a:moveTo>
                    <a:pt x="48526" y="0"/>
                  </a:moveTo>
                  <a:cubicBezTo>
                    <a:pt x="21744" y="0"/>
                    <a:pt x="0" y="21744"/>
                    <a:pt x="0" y="48581"/>
                  </a:cubicBezTo>
                  <a:lnTo>
                    <a:pt x="0" y="124931"/>
                  </a:lnTo>
                  <a:cubicBezTo>
                    <a:pt x="0" y="125533"/>
                    <a:pt x="452" y="125834"/>
                    <a:pt x="904" y="125834"/>
                  </a:cubicBezTo>
                  <a:cubicBezTo>
                    <a:pt x="1356" y="125834"/>
                    <a:pt x="1808" y="125533"/>
                    <a:pt x="1808" y="124931"/>
                  </a:cubicBezTo>
                  <a:lnTo>
                    <a:pt x="1808" y="48581"/>
                  </a:lnTo>
                  <a:cubicBezTo>
                    <a:pt x="1808" y="22730"/>
                    <a:pt x="22730" y="1808"/>
                    <a:pt x="48526" y="1808"/>
                  </a:cubicBezTo>
                  <a:cubicBezTo>
                    <a:pt x="74378" y="1808"/>
                    <a:pt x="95300" y="22730"/>
                    <a:pt x="95300" y="48581"/>
                  </a:cubicBezTo>
                  <a:lnTo>
                    <a:pt x="95300" y="155383"/>
                  </a:lnTo>
                  <a:cubicBezTo>
                    <a:pt x="95300" y="159436"/>
                    <a:pt x="94916" y="163489"/>
                    <a:pt x="94149" y="167487"/>
                  </a:cubicBezTo>
                  <a:cubicBezTo>
                    <a:pt x="94040" y="167980"/>
                    <a:pt x="94368" y="168418"/>
                    <a:pt x="94807" y="168528"/>
                  </a:cubicBezTo>
                  <a:lnTo>
                    <a:pt x="94971" y="168528"/>
                  </a:lnTo>
                  <a:cubicBezTo>
                    <a:pt x="95464" y="168528"/>
                    <a:pt x="95847" y="168254"/>
                    <a:pt x="95902" y="167816"/>
                  </a:cubicBezTo>
                  <a:cubicBezTo>
                    <a:pt x="96724" y="163708"/>
                    <a:pt x="97107" y="159545"/>
                    <a:pt x="97107" y="155383"/>
                  </a:cubicBezTo>
                  <a:lnTo>
                    <a:pt x="97107" y="48581"/>
                  </a:lnTo>
                  <a:cubicBezTo>
                    <a:pt x="97107" y="21744"/>
                    <a:pt x="75363" y="0"/>
                    <a:pt x="4852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25"/>
            <p:cNvSpPr/>
            <p:nvPr/>
          </p:nvSpPr>
          <p:spPr>
            <a:xfrm>
              <a:off x="2812500" y="4858700"/>
              <a:ext cx="317500" cy="252600"/>
            </a:xfrm>
            <a:custGeom>
              <a:rect b="b" l="l" r="r" t="t"/>
              <a:pathLst>
                <a:path extrusionOk="0" h="10104" w="12700">
                  <a:moveTo>
                    <a:pt x="11427" y="0"/>
                  </a:moveTo>
                  <a:cubicBezTo>
                    <a:pt x="11231" y="0"/>
                    <a:pt x="11028" y="73"/>
                    <a:pt x="10845" y="245"/>
                  </a:cubicBezTo>
                  <a:cubicBezTo>
                    <a:pt x="7778" y="3312"/>
                    <a:pt x="4437" y="6050"/>
                    <a:pt x="822" y="8406"/>
                  </a:cubicBezTo>
                  <a:cubicBezTo>
                    <a:pt x="0" y="8844"/>
                    <a:pt x="329" y="10103"/>
                    <a:pt x="1260" y="10103"/>
                  </a:cubicBezTo>
                  <a:cubicBezTo>
                    <a:pt x="1424" y="10103"/>
                    <a:pt x="1589" y="10049"/>
                    <a:pt x="1753" y="9939"/>
                  </a:cubicBezTo>
                  <a:cubicBezTo>
                    <a:pt x="5477" y="7529"/>
                    <a:pt x="8928" y="4681"/>
                    <a:pt x="12104" y="1559"/>
                  </a:cubicBezTo>
                  <a:cubicBezTo>
                    <a:pt x="12700" y="879"/>
                    <a:pt x="12107" y="0"/>
                    <a:pt x="1142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25"/>
            <p:cNvSpPr/>
            <p:nvPr/>
          </p:nvSpPr>
          <p:spPr>
            <a:xfrm>
              <a:off x="3534075" y="3075550"/>
              <a:ext cx="57550" cy="886950"/>
            </a:xfrm>
            <a:custGeom>
              <a:rect b="b" l="l" r="r" t="t"/>
              <a:pathLst>
                <a:path extrusionOk="0" h="35478" w="2302">
                  <a:moveTo>
                    <a:pt x="1425" y="0"/>
                  </a:moveTo>
                  <a:cubicBezTo>
                    <a:pt x="1000" y="0"/>
                    <a:pt x="576" y="288"/>
                    <a:pt x="549" y="863"/>
                  </a:cubicBezTo>
                  <a:lnTo>
                    <a:pt x="549" y="26879"/>
                  </a:lnTo>
                  <a:cubicBezTo>
                    <a:pt x="494" y="29398"/>
                    <a:pt x="330" y="31917"/>
                    <a:pt x="56" y="34492"/>
                  </a:cubicBezTo>
                  <a:cubicBezTo>
                    <a:pt x="1" y="34930"/>
                    <a:pt x="330" y="35423"/>
                    <a:pt x="822" y="35477"/>
                  </a:cubicBezTo>
                  <a:lnTo>
                    <a:pt x="932" y="35477"/>
                  </a:lnTo>
                  <a:cubicBezTo>
                    <a:pt x="1425" y="35477"/>
                    <a:pt x="1808" y="35149"/>
                    <a:pt x="1863" y="34656"/>
                  </a:cubicBezTo>
                  <a:cubicBezTo>
                    <a:pt x="2192" y="32082"/>
                    <a:pt x="2301" y="29453"/>
                    <a:pt x="2301" y="26879"/>
                  </a:cubicBezTo>
                  <a:lnTo>
                    <a:pt x="2301" y="863"/>
                  </a:lnTo>
                  <a:cubicBezTo>
                    <a:pt x="2274" y="288"/>
                    <a:pt x="1849" y="0"/>
                    <a:pt x="142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25"/>
            <p:cNvSpPr/>
            <p:nvPr/>
          </p:nvSpPr>
          <p:spPr>
            <a:xfrm>
              <a:off x="2639975" y="2951975"/>
              <a:ext cx="746250" cy="2014175"/>
            </a:xfrm>
            <a:custGeom>
              <a:rect b="b" l="l" r="r" t="t"/>
              <a:pathLst>
                <a:path extrusionOk="0" h="80567" w="29850">
                  <a:moveTo>
                    <a:pt x="28926" y="0"/>
                  </a:moveTo>
                  <a:cubicBezTo>
                    <a:pt x="28494" y="0"/>
                    <a:pt x="28070" y="274"/>
                    <a:pt x="28042" y="822"/>
                  </a:cubicBezTo>
                  <a:lnTo>
                    <a:pt x="28042" y="26892"/>
                  </a:lnTo>
                  <a:cubicBezTo>
                    <a:pt x="28042" y="43652"/>
                    <a:pt x="21415" y="59754"/>
                    <a:pt x="9476" y="71585"/>
                  </a:cubicBezTo>
                  <a:cubicBezTo>
                    <a:pt x="6792" y="74268"/>
                    <a:pt x="3834" y="76733"/>
                    <a:pt x="712" y="78924"/>
                  </a:cubicBezTo>
                  <a:cubicBezTo>
                    <a:pt x="0" y="79417"/>
                    <a:pt x="329" y="80567"/>
                    <a:pt x="1260" y="80567"/>
                  </a:cubicBezTo>
                  <a:cubicBezTo>
                    <a:pt x="1424" y="80567"/>
                    <a:pt x="1589" y="80512"/>
                    <a:pt x="1753" y="80402"/>
                  </a:cubicBezTo>
                  <a:cubicBezTo>
                    <a:pt x="4984" y="78157"/>
                    <a:pt x="7997" y="75638"/>
                    <a:pt x="10790" y="72899"/>
                  </a:cubicBezTo>
                  <a:cubicBezTo>
                    <a:pt x="23004" y="60685"/>
                    <a:pt x="29850" y="44145"/>
                    <a:pt x="29850" y="26892"/>
                  </a:cubicBezTo>
                  <a:lnTo>
                    <a:pt x="29850" y="822"/>
                  </a:lnTo>
                  <a:cubicBezTo>
                    <a:pt x="29795" y="274"/>
                    <a:pt x="29357" y="0"/>
                    <a:pt x="2892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25"/>
            <p:cNvSpPr/>
            <p:nvPr/>
          </p:nvSpPr>
          <p:spPr>
            <a:xfrm>
              <a:off x="2479775" y="3406550"/>
              <a:ext cx="722975" cy="1377500"/>
            </a:xfrm>
            <a:custGeom>
              <a:rect b="b" l="l" r="r" t="t"/>
              <a:pathLst>
                <a:path extrusionOk="0" h="55100" w="28919">
                  <a:moveTo>
                    <a:pt x="27960" y="1"/>
                  </a:moveTo>
                  <a:cubicBezTo>
                    <a:pt x="27481" y="1"/>
                    <a:pt x="27002" y="329"/>
                    <a:pt x="27057" y="987"/>
                  </a:cubicBezTo>
                  <a:lnTo>
                    <a:pt x="27057" y="2137"/>
                  </a:lnTo>
                  <a:cubicBezTo>
                    <a:pt x="27111" y="18896"/>
                    <a:pt x="20429" y="34999"/>
                    <a:pt x="8490" y="46829"/>
                  </a:cubicBezTo>
                  <a:cubicBezTo>
                    <a:pt x="6080" y="49239"/>
                    <a:pt x="3451" y="51485"/>
                    <a:pt x="712" y="53511"/>
                  </a:cubicBezTo>
                  <a:cubicBezTo>
                    <a:pt x="0" y="54004"/>
                    <a:pt x="329" y="55099"/>
                    <a:pt x="1205" y="55099"/>
                  </a:cubicBezTo>
                  <a:cubicBezTo>
                    <a:pt x="1424" y="55099"/>
                    <a:pt x="1589" y="55045"/>
                    <a:pt x="1753" y="54935"/>
                  </a:cubicBezTo>
                  <a:cubicBezTo>
                    <a:pt x="4601" y="52909"/>
                    <a:pt x="7285" y="50608"/>
                    <a:pt x="9804" y="48089"/>
                  </a:cubicBezTo>
                  <a:cubicBezTo>
                    <a:pt x="22018" y="35930"/>
                    <a:pt x="28864" y="19389"/>
                    <a:pt x="28864" y="2137"/>
                  </a:cubicBezTo>
                  <a:lnTo>
                    <a:pt x="28864" y="987"/>
                  </a:lnTo>
                  <a:cubicBezTo>
                    <a:pt x="28919" y="329"/>
                    <a:pt x="28439" y="1"/>
                    <a:pt x="2796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7" name="Shape 557"/>
        <p:cNvGrpSpPr/>
        <p:nvPr/>
      </p:nvGrpSpPr>
      <p:grpSpPr>
        <a:xfrm>
          <a:off x="0" y="0"/>
          <a:ext cx="0" cy="0"/>
          <a:chOff x="0" y="0"/>
          <a:chExt cx="0" cy="0"/>
        </a:xfrm>
      </p:grpSpPr>
      <p:cxnSp>
        <p:nvCxnSpPr>
          <p:cNvPr id="558" name="Google Shape;558;p26"/>
          <p:cNvCxnSpPr/>
          <p:nvPr/>
        </p:nvCxnSpPr>
        <p:spPr>
          <a:xfrm>
            <a:off x="1551088" y="2404550"/>
            <a:ext cx="0" cy="455100"/>
          </a:xfrm>
          <a:prstGeom prst="straightConnector1">
            <a:avLst/>
          </a:prstGeom>
          <a:noFill/>
          <a:ln cap="flat" cmpd="sng" w="19050">
            <a:solidFill>
              <a:schemeClr val="lt2"/>
            </a:solidFill>
            <a:prstDash val="solid"/>
            <a:round/>
            <a:headEnd len="med" w="med" type="none"/>
            <a:tailEnd len="med" w="med" type="none"/>
          </a:ln>
        </p:spPr>
      </p:cxnSp>
      <p:cxnSp>
        <p:nvCxnSpPr>
          <p:cNvPr id="559" name="Google Shape;559;p26"/>
          <p:cNvCxnSpPr/>
          <p:nvPr/>
        </p:nvCxnSpPr>
        <p:spPr>
          <a:xfrm>
            <a:off x="3587838" y="2976550"/>
            <a:ext cx="0" cy="455100"/>
          </a:xfrm>
          <a:prstGeom prst="straightConnector1">
            <a:avLst/>
          </a:prstGeom>
          <a:noFill/>
          <a:ln cap="flat" cmpd="sng" w="19050">
            <a:solidFill>
              <a:schemeClr val="lt2"/>
            </a:solidFill>
            <a:prstDash val="solid"/>
            <a:round/>
            <a:headEnd len="med" w="med" type="none"/>
            <a:tailEnd len="med" w="med" type="none"/>
          </a:ln>
        </p:spPr>
      </p:cxnSp>
      <p:cxnSp>
        <p:nvCxnSpPr>
          <p:cNvPr id="560" name="Google Shape;560;p26"/>
          <p:cNvCxnSpPr/>
          <p:nvPr/>
        </p:nvCxnSpPr>
        <p:spPr>
          <a:xfrm>
            <a:off x="5624588" y="2404550"/>
            <a:ext cx="0" cy="455100"/>
          </a:xfrm>
          <a:prstGeom prst="straightConnector1">
            <a:avLst/>
          </a:prstGeom>
          <a:noFill/>
          <a:ln cap="flat" cmpd="sng" w="19050">
            <a:solidFill>
              <a:schemeClr val="lt2"/>
            </a:solidFill>
            <a:prstDash val="solid"/>
            <a:round/>
            <a:headEnd len="med" w="med" type="none"/>
            <a:tailEnd len="med" w="med" type="none"/>
          </a:ln>
        </p:spPr>
      </p:cxnSp>
      <p:cxnSp>
        <p:nvCxnSpPr>
          <p:cNvPr id="561" name="Google Shape;561;p26"/>
          <p:cNvCxnSpPr/>
          <p:nvPr/>
        </p:nvCxnSpPr>
        <p:spPr>
          <a:xfrm>
            <a:off x="7661338" y="2976550"/>
            <a:ext cx="0" cy="455100"/>
          </a:xfrm>
          <a:prstGeom prst="straightConnector1">
            <a:avLst/>
          </a:prstGeom>
          <a:noFill/>
          <a:ln cap="flat" cmpd="sng" w="19050">
            <a:solidFill>
              <a:schemeClr val="lt2"/>
            </a:solidFill>
            <a:prstDash val="solid"/>
            <a:round/>
            <a:headEnd len="med" w="med" type="none"/>
            <a:tailEnd len="med" w="med" type="none"/>
          </a:ln>
        </p:spPr>
      </p:cxnSp>
      <p:sp>
        <p:nvSpPr>
          <p:cNvPr id="562" name="Google Shape;562;p26"/>
          <p:cNvSpPr txBox="1"/>
          <p:nvPr>
            <p:ph type="ctrTitle"/>
          </p:nvPr>
        </p:nvSpPr>
        <p:spPr>
          <a:xfrm>
            <a:off x="618825" y="411675"/>
            <a:ext cx="47277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Methodology</a:t>
            </a:r>
            <a:endParaRPr/>
          </a:p>
        </p:txBody>
      </p:sp>
      <p:cxnSp>
        <p:nvCxnSpPr>
          <p:cNvPr id="563" name="Google Shape;563;p26"/>
          <p:cNvCxnSpPr/>
          <p:nvPr/>
        </p:nvCxnSpPr>
        <p:spPr>
          <a:xfrm>
            <a:off x="1034400" y="2918100"/>
            <a:ext cx="7075200" cy="0"/>
          </a:xfrm>
          <a:prstGeom prst="straightConnector1">
            <a:avLst/>
          </a:prstGeom>
          <a:noFill/>
          <a:ln cap="flat" cmpd="sng" w="19050">
            <a:solidFill>
              <a:schemeClr val="lt2"/>
            </a:solidFill>
            <a:prstDash val="solid"/>
            <a:round/>
            <a:headEnd len="med" w="med" type="none"/>
            <a:tailEnd len="med" w="med" type="none"/>
          </a:ln>
        </p:spPr>
      </p:cxnSp>
      <p:grpSp>
        <p:nvGrpSpPr>
          <p:cNvPr id="564" name="Google Shape;564;p26"/>
          <p:cNvGrpSpPr/>
          <p:nvPr/>
        </p:nvGrpSpPr>
        <p:grpSpPr>
          <a:xfrm>
            <a:off x="1372725" y="2731350"/>
            <a:ext cx="373500" cy="373500"/>
            <a:chOff x="1372725" y="1912500"/>
            <a:chExt cx="373500" cy="373500"/>
          </a:xfrm>
        </p:grpSpPr>
        <p:sp>
          <p:nvSpPr>
            <p:cNvPr id="565" name="Google Shape;565;p26"/>
            <p:cNvSpPr/>
            <p:nvPr/>
          </p:nvSpPr>
          <p:spPr>
            <a:xfrm>
              <a:off x="1464063" y="2003850"/>
              <a:ext cx="190800" cy="1908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26"/>
            <p:cNvSpPr/>
            <p:nvPr/>
          </p:nvSpPr>
          <p:spPr>
            <a:xfrm>
              <a:off x="1372725" y="1912500"/>
              <a:ext cx="373500" cy="373500"/>
            </a:xfrm>
            <a:prstGeom prst="donut">
              <a:avLst>
                <a:gd fmla="val 10193"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67" name="Google Shape;567;p26"/>
          <p:cNvGrpSpPr/>
          <p:nvPr/>
        </p:nvGrpSpPr>
        <p:grpSpPr>
          <a:xfrm>
            <a:off x="3401092" y="2731350"/>
            <a:ext cx="373500" cy="373500"/>
            <a:chOff x="3212675" y="1912500"/>
            <a:chExt cx="373500" cy="373500"/>
          </a:xfrm>
        </p:grpSpPr>
        <p:sp>
          <p:nvSpPr>
            <p:cNvPr id="568" name="Google Shape;568;p26"/>
            <p:cNvSpPr/>
            <p:nvPr/>
          </p:nvSpPr>
          <p:spPr>
            <a:xfrm>
              <a:off x="3304013" y="2003850"/>
              <a:ext cx="190800" cy="1908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26"/>
            <p:cNvSpPr/>
            <p:nvPr/>
          </p:nvSpPr>
          <p:spPr>
            <a:xfrm>
              <a:off x="3212675" y="1912500"/>
              <a:ext cx="373500" cy="373500"/>
            </a:xfrm>
            <a:prstGeom prst="donut">
              <a:avLst>
                <a:gd fmla="val 10193"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70" name="Google Shape;570;p26"/>
          <p:cNvGrpSpPr/>
          <p:nvPr/>
        </p:nvGrpSpPr>
        <p:grpSpPr>
          <a:xfrm>
            <a:off x="5429458" y="2731350"/>
            <a:ext cx="373500" cy="373500"/>
            <a:chOff x="5557850" y="1912500"/>
            <a:chExt cx="373500" cy="373500"/>
          </a:xfrm>
        </p:grpSpPr>
        <p:sp>
          <p:nvSpPr>
            <p:cNvPr id="571" name="Google Shape;571;p26"/>
            <p:cNvSpPr/>
            <p:nvPr/>
          </p:nvSpPr>
          <p:spPr>
            <a:xfrm>
              <a:off x="5649188" y="2003850"/>
              <a:ext cx="190800" cy="1908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26"/>
            <p:cNvSpPr/>
            <p:nvPr/>
          </p:nvSpPr>
          <p:spPr>
            <a:xfrm>
              <a:off x="5557850" y="1912500"/>
              <a:ext cx="373500" cy="373500"/>
            </a:xfrm>
            <a:prstGeom prst="donut">
              <a:avLst>
                <a:gd fmla="val 10193"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73" name="Google Shape;573;p26"/>
          <p:cNvGrpSpPr/>
          <p:nvPr/>
        </p:nvGrpSpPr>
        <p:grpSpPr>
          <a:xfrm>
            <a:off x="7457825" y="2731350"/>
            <a:ext cx="373500" cy="373500"/>
            <a:chOff x="7457825" y="1912500"/>
            <a:chExt cx="373500" cy="373500"/>
          </a:xfrm>
        </p:grpSpPr>
        <p:sp>
          <p:nvSpPr>
            <p:cNvPr id="574" name="Google Shape;574;p26"/>
            <p:cNvSpPr/>
            <p:nvPr/>
          </p:nvSpPr>
          <p:spPr>
            <a:xfrm>
              <a:off x="7549163" y="2003850"/>
              <a:ext cx="190800" cy="1908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26"/>
            <p:cNvSpPr/>
            <p:nvPr/>
          </p:nvSpPr>
          <p:spPr>
            <a:xfrm>
              <a:off x="7457825" y="1912500"/>
              <a:ext cx="373500" cy="373500"/>
            </a:xfrm>
            <a:prstGeom prst="donut">
              <a:avLst>
                <a:gd fmla="val 10193"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6" name="Google Shape;576;p26"/>
          <p:cNvSpPr txBox="1"/>
          <p:nvPr>
            <p:ph idx="4294967295" type="subTitle"/>
          </p:nvPr>
        </p:nvSpPr>
        <p:spPr>
          <a:xfrm>
            <a:off x="610438" y="1701406"/>
            <a:ext cx="1881300" cy="644700"/>
          </a:xfrm>
          <a:prstGeom prst="rect">
            <a:avLst/>
          </a:prstGeom>
        </p:spPr>
        <p:txBody>
          <a:bodyPr anchorCtr="0" anchor="b" bIns="91425" lIns="91425" spcFirstLastPara="1" rIns="91425" wrap="square" tIns="91425">
            <a:noAutofit/>
          </a:bodyPr>
          <a:lstStyle/>
          <a:p>
            <a:pPr indent="0" lvl="0" marL="0" rtl="0" algn="ctr">
              <a:lnSpc>
                <a:spcPct val="100000"/>
              </a:lnSpc>
              <a:spcBef>
                <a:spcPts val="0"/>
              </a:spcBef>
              <a:spcAft>
                <a:spcPts val="0"/>
              </a:spcAft>
              <a:buNone/>
            </a:pPr>
            <a:r>
              <a:rPr lang="en" sz="1400"/>
              <a:t>Read in Dataframes, Merged Tables, Cleaned and converted data</a:t>
            </a:r>
            <a:endParaRPr sz="1400"/>
          </a:p>
        </p:txBody>
      </p:sp>
      <p:sp>
        <p:nvSpPr>
          <p:cNvPr id="577" name="Google Shape;577;p26"/>
          <p:cNvSpPr txBox="1"/>
          <p:nvPr>
            <p:ph idx="4294967295" type="subTitle"/>
          </p:nvPr>
        </p:nvSpPr>
        <p:spPr>
          <a:xfrm>
            <a:off x="6720703" y="3431136"/>
            <a:ext cx="1881300" cy="6447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1600"/>
              </a:spcAft>
              <a:buNone/>
            </a:pPr>
            <a:r>
              <a:rPr lang="en" sz="1400"/>
              <a:t>Use models to predict store sales, see what seems to affect sale performance</a:t>
            </a:r>
            <a:endParaRPr sz="1400"/>
          </a:p>
        </p:txBody>
      </p:sp>
      <p:sp>
        <p:nvSpPr>
          <p:cNvPr id="578" name="Google Shape;578;p26"/>
          <p:cNvSpPr txBox="1"/>
          <p:nvPr>
            <p:ph idx="4294967295" type="subTitle"/>
          </p:nvPr>
        </p:nvSpPr>
        <p:spPr>
          <a:xfrm>
            <a:off x="2532889" y="3322673"/>
            <a:ext cx="2109900" cy="6447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1600"/>
              </a:spcAft>
              <a:buNone/>
            </a:pPr>
            <a:r>
              <a:rPr lang="en" sz="1400"/>
              <a:t>Queried and aggregated data to perform top level visualizations</a:t>
            </a:r>
            <a:endParaRPr sz="1400"/>
          </a:p>
        </p:txBody>
      </p:sp>
      <p:sp>
        <p:nvSpPr>
          <p:cNvPr id="579" name="Google Shape;579;p26"/>
          <p:cNvSpPr txBox="1"/>
          <p:nvPr>
            <p:ph idx="4294967295" type="subTitle"/>
          </p:nvPr>
        </p:nvSpPr>
        <p:spPr>
          <a:xfrm>
            <a:off x="4569725" y="1701392"/>
            <a:ext cx="2109900" cy="644700"/>
          </a:xfrm>
          <a:prstGeom prst="rect">
            <a:avLst/>
          </a:prstGeom>
        </p:spPr>
        <p:txBody>
          <a:bodyPr anchorCtr="0" anchor="b" bIns="91425" lIns="91425" spcFirstLastPara="1" rIns="91425" wrap="square" tIns="91425">
            <a:noAutofit/>
          </a:bodyPr>
          <a:lstStyle/>
          <a:p>
            <a:pPr indent="0" lvl="0" marL="0" rtl="0" algn="ctr">
              <a:lnSpc>
                <a:spcPct val="100000"/>
              </a:lnSpc>
              <a:spcBef>
                <a:spcPts val="0"/>
              </a:spcBef>
              <a:spcAft>
                <a:spcPts val="0"/>
              </a:spcAft>
              <a:buNone/>
            </a:pPr>
            <a:r>
              <a:rPr lang="en" sz="1400"/>
              <a:t>Get Train, and Test data, define, fit, and check models for accuracy</a:t>
            </a:r>
            <a:endParaRPr sz="1400"/>
          </a:p>
        </p:txBody>
      </p:sp>
      <p:sp>
        <p:nvSpPr>
          <p:cNvPr id="580" name="Google Shape;580;p26"/>
          <p:cNvSpPr txBox="1"/>
          <p:nvPr>
            <p:ph idx="4294967295" type="ctrTitle"/>
          </p:nvPr>
        </p:nvSpPr>
        <p:spPr>
          <a:xfrm>
            <a:off x="519700" y="3322675"/>
            <a:ext cx="1972200" cy="42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accent2"/>
                </a:solidFill>
              </a:rPr>
              <a:t>Data Preparation</a:t>
            </a:r>
            <a:endParaRPr sz="2400">
              <a:solidFill>
                <a:schemeClr val="accent2"/>
              </a:solidFill>
            </a:endParaRPr>
          </a:p>
        </p:txBody>
      </p:sp>
      <p:sp>
        <p:nvSpPr>
          <p:cNvPr id="581" name="Google Shape;581;p26"/>
          <p:cNvSpPr txBox="1"/>
          <p:nvPr>
            <p:ph idx="4294967295" type="ctrTitle"/>
          </p:nvPr>
        </p:nvSpPr>
        <p:spPr>
          <a:xfrm>
            <a:off x="2647200" y="2113400"/>
            <a:ext cx="1584000" cy="42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accent1"/>
                </a:solidFill>
              </a:rPr>
              <a:t>Querying &amp; Visualizing</a:t>
            </a:r>
            <a:endParaRPr sz="2400">
              <a:solidFill>
                <a:schemeClr val="accent1"/>
              </a:solidFill>
            </a:endParaRPr>
          </a:p>
        </p:txBody>
      </p:sp>
      <p:sp>
        <p:nvSpPr>
          <p:cNvPr id="582" name="Google Shape;582;p26"/>
          <p:cNvSpPr txBox="1"/>
          <p:nvPr>
            <p:ph idx="4294967295" type="ctrTitle"/>
          </p:nvPr>
        </p:nvSpPr>
        <p:spPr>
          <a:xfrm>
            <a:off x="4683800" y="3431125"/>
            <a:ext cx="1881300" cy="42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accent3"/>
                </a:solidFill>
              </a:rPr>
              <a:t>Split Data</a:t>
            </a:r>
            <a:endParaRPr sz="2400">
              <a:solidFill>
                <a:schemeClr val="accent3"/>
              </a:solidFill>
            </a:endParaRPr>
          </a:p>
          <a:p>
            <a:pPr indent="0" lvl="0" marL="0" rtl="0" algn="ctr">
              <a:spcBef>
                <a:spcPts val="0"/>
              </a:spcBef>
              <a:spcAft>
                <a:spcPts val="0"/>
              </a:spcAft>
              <a:buNone/>
            </a:pPr>
            <a:r>
              <a:rPr lang="en" sz="2400">
                <a:solidFill>
                  <a:schemeClr val="accent3"/>
                </a:solidFill>
              </a:rPr>
              <a:t> &amp; Use ML Models</a:t>
            </a:r>
            <a:endParaRPr sz="2400">
              <a:solidFill>
                <a:schemeClr val="accent3"/>
              </a:solidFill>
            </a:endParaRPr>
          </a:p>
        </p:txBody>
      </p:sp>
      <p:sp>
        <p:nvSpPr>
          <p:cNvPr id="583" name="Google Shape;583;p26"/>
          <p:cNvSpPr txBox="1"/>
          <p:nvPr>
            <p:ph idx="4294967295" type="ctrTitle"/>
          </p:nvPr>
        </p:nvSpPr>
        <p:spPr>
          <a:xfrm>
            <a:off x="6679625" y="1178300"/>
            <a:ext cx="2220000" cy="1450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200">
                <a:solidFill>
                  <a:schemeClr val="accent4"/>
                </a:solidFill>
              </a:rPr>
              <a:t>Getting insights &amp; Making Recommendations</a:t>
            </a:r>
            <a:endParaRPr sz="2200">
              <a:solidFill>
                <a:schemeClr val="accent4"/>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7" name="Shape 587"/>
        <p:cNvGrpSpPr/>
        <p:nvPr/>
      </p:nvGrpSpPr>
      <p:grpSpPr>
        <a:xfrm>
          <a:off x="0" y="0"/>
          <a:ext cx="0" cy="0"/>
          <a:chOff x="0" y="0"/>
          <a:chExt cx="0" cy="0"/>
        </a:xfrm>
      </p:grpSpPr>
      <p:sp>
        <p:nvSpPr>
          <p:cNvPr id="588" name="Google Shape;588;p27"/>
          <p:cNvSpPr txBox="1"/>
          <p:nvPr>
            <p:ph idx="8" type="ctrTitle"/>
          </p:nvPr>
        </p:nvSpPr>
        <p:spPr>
          <a:xfrm>
            <a:off x="621630" y="411675"/>
            <a:ext cx="58887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Methodology</a:t>
            </a:r>
            <a:endParaRPr sz="3000"/>
          </a:p>
        </p:txBody>
      </p:sp>
      <p:sp>
        <p:nvSpPr>
          <p:cNvPr id="589" name="Google Shape;589;p27"/>
          <p:cNvSpPr txBox="1"/>
          <p:nvPr>
            <p:ph idx="2" type="ctrTitle"/>
          </p:nvPr>
        </p:nvSpPr>
        <p:spPr>
          <a:xfrm>
            <a:off x="1208305" y="2876120"/>
            <a:ext cx="1881300" cy="644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Store</a:t>
            </a:r>
            <a:endParaRPr/>
          </a:p>
        </p:txBody>
      </p:sp>
      <p:sp>
        <p:nvSpPr>
          <p:cNvPr id="590" name="Google Shape;590;p27"/>
          <p:cNvSpPr txBox="1"/>
          <p:nvPr>
            <p:ph idx="4" type="ctrTitle"/>
          </p:nvPr>
        </p:nvSpPr>
        <p:spPr>
          <a:xfrm>
            <a:off x="6054541" y="1467418"/>
            <a:ext cx="1881300" cy="644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Department</a:t>
            </a:r>
            <a:endParaRPr/>
          </a:p>
        </p:txBody>
      </p:sp>
      <p:sp>
        <p:nvSpPr>
          <p:cNvPr id="591" name="Google Shape;591;p27"/>
          <p:cNvSpPr txBox="1"/>
          <p:nvPr>
            <p:ph idx="7" type="subTitle"/>
          </p:nvPr>
        </p:nvSpPr>
        <p:spPr>
          <a:xfrm>
            <a:off x="6054555" y="3271106"/>
            <a:ext cx="1881300" cy="644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What are some key drivers and predictions of sales?</a:t>
            </a:r>
            <a:endParaRPr/>
          </a:p>
        </p:txBody>
      </p:sp>
      <p:sp>
        <p:nvSpPr>
          <p:cNvPr id="592" name="Google Shape;592;p27"/>
          <p:cNvSpPr txBox="1"/>
          <p:nvPr>
            <p:ph type="ctrTitle"/>
          </p:nvPr>
        </p:nvSpPr>
        <p:spPr>
          <a:xfrm>
            <a:off x="1218541" y="1373195"/>
            <a:ext cx="1881300" cy="644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Time</a:t>
            </a:r>
            <a:endParaRPr/>
          </a:p>
        </p:txBody>
      </p:sp>
      <p:sp>
        <p:nvSpPr>
          <p:cNvPr id="593" name="Google Shape;593;p27"/>
          <p:cNvSpPr txBox="1"/>
          <p:nvPr>
            <p:ph idx="1" type="subTitle"/>
          </p:nvPr>
        </p:nvSpPr>
        <p:spPr>
          <a:xfrm>
            <a:off x="1218541" y="1865495"/>
            <a:ext cx="1881300" cy="644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At what times did the company have highest and lowest sales?</a:t>
            </a:r>
            <a:endParaRPr/>
          </a:p>
        </p:txBody>
      </p:sp>
      <p:sp>
        <p:nvSpPr>
          <p:cNvPr id="594" name="Google Shape;594;p27"/>
          <p:cNvSpPr txBox="1"/>
          <p:nvPr>
            <p:ph idx="3" type="subTitle"/>
          </p:nvPr>
        </p:nvSpPr>
        <p:spPr>
          <a:xfrm>
            <a:off x="1208305" y="3368420"/>
            <a:ext cx="1881300" cy="644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Which store is most profitable?</a:t>
            </a:r>
            <a:endParaRPr/>
          </a:p>
        </p:txBody>
      </p:sp>
      <p:sp>
        <p:nvSpPr>
          <p:cNvPr id="595" name="Google Shape;595;p27"/>
          <p:cNvSpPr txBox="1"/>
          <p:nvPr>
            <p:ph idx="5" type="subTitle"/>
          </p:nvPr>
        </p:nvSpPr>
        <p:spPr>
          <a:xfrm>
            <a:off x="5952841" y="1959718"/>
            <a:ext cx="2084700" cy="644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What departments are most profitable?</a:t>
            </a:r>
            <a:endParaRPr/>
          </a:p>
        </p:txBody>
      </p:sp>
      <p:sp>
        <p:nvSpPr>
          <p:cNvPr id="596" name="Google Shape;596;p27"/>
          <p:cNvSpPr txBox="1"/>
          <p:nvPr>
            <p:ph idx="6" type="ctrTitle"/>
          </p:nvPr>
        </p:nvSpPr>
        <p:spPr>
          <a:xfrm>
            <a:off x="6054555" y="2778806"/>
            <a:ext cx="1881300" cy="644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Key Performance Drivers</a:t>
            </a:r>
            <a:endParaRPr/>
          </a:p>
        </p:txBody>
      </p:sp>
      <p:sp>
        <p:nvSpPr>
          <p:cNvPr id="597" name="Google Shape;597;p27"/>
          <p:cNvSpPr/>
          <p:nvPr/>
        </p:nvSpPr>
        <p:spPr>
          <a:xfrm>
            <a:off x="3510825" y="1673975"/>
            <a:ext cx="723900" cy="7239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27"/>
          <p:cNvSpPr/>
          <p:nvPr/>
        </p:nvSpPr>
        <p:spPr>
          <a:xfrm>
            <a:off x="4909275" y="1673975"/>
            <a:ext cx="723900" cy="7239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27"/>
          <p:cNvSpPr/>
          <p:nvPr/>
        </p:nvSpPr>
        <p:spPr>
          <a:xfrm>
            <a:off x="3510800" y="3082375"/>
            <a:ext cx="723900" cy="7239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27"/>
          <p:cNvSpPr/>
          <p:nvPr/>
        </p:nvSpPr>
        <p:spPr>
          <a:xfrm>
            <a:off x="4909275" y="3082375"/>
            <a:ext cx="723900" cy="7239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01" name="Google Shape;601;p27"/>
          <p:cNvCxnSpPr>
            <a:stCxn id="597" idx="3"/>
            <a:endCxn id="598" idx="1"/>
          </p:cNvCxnSpPr>
          <p:nvPr/>
        </p:nvCxnSpPr>
        <p:spPr>
          <a:xfrm>
            <a:off x="4234725" y="2035925"/>
            <a:ext cx="674700" cy="600"/>
          </a:xfrm>
          <a:prstGeom prst="bentConnector3">
            <a:avLst>
              <a:gd fmla="val 49989" name="adj1"/>
            </a:avLst>
          </a:prstGeom>
          <a:noFill/>
          <a:ln cap="flat" cmpd="sng" w="9525">
            <a:solidFill>
              <a:schemeClr val="lt2"/>
            </a:solidFill>
            <a:prstDash val="solid"/>
            <a:round/>
            <a:headEnd len="med" w="med" type="none"/>
            <a:tailEnd len="med" w="med" type="none"/>
          </a:ln>
        </p:spPr>
      </p:cxnSp>
      <p:cxnSp>
        <p:nvCxnSpPr>
          <p:cNvPr id="602" name="Google Shape;602;p27"/>
          <p:cNvCxnSpPr>
            <a:stCxn id="599" idx="3"/>
            <a:endCxn id="600" idx="1"/>
          </p:cNvCxnSpPr>
          <p:nvPr/>
        </p:nvCxnSpPr>
        <p:spPr>
          <a:xfrm>
            <a:off x="4234700" y="3444325"/>
            <a:ext cx="674700" cy="600"/>
          </a:xfrm>
          <a:prstGeom prst="bentConnector3">
            <a:avLst>
              <a:gd fmla="val 49991" name="adj1"/>
            </a:avLst>
          </a:prstGeom>
          <a:noFill/>
          <a:ln cap="flat" cmpd="sng" w="9525">
            <a:solidFill>
              <a:schemeClr val="lt2"/>
            </a:solidFill>
            <a:prstDash val="solid"/>
            <a:round/>
            <a:headEnd len="med" w="med" type="none"/>
            <a:tailEnd len="med" w="med" type="none"/>
          </a:ln>
        </p:spPr>
      </p:cxnSp>
      <p:cxnSp>
        <p:nvCxnSpPr>
          <p:cNvPr id="603" name="Google Shape;603;p27"/>
          <p:cNvCxnSpPr>
            <a:stCxn id="599" idx="0"/>
            <a:endCxn id="598" idx="2"/>
          </p:cNvCxnSpPr>
          <p:nvPr/>
        </p:nvCxnSpPr>
        <p:spPr>
          <a:xfrm flipH="1" rot="10800000">
            <a:off x="3872750" y="2397775"/>
            <a:ext cx="1398600" cy="684600"/>
          </a:xfrm>
          <a:prstGeom prst="straightConnector1">
            <a:avLst/>
          </a:prstGeom>
          <a:noFill/>
          <a:ln cap="flat" cmpd="sng" w="9525">
            <a:solidFill>
              <a:schemeClr val="lt2"/>
            </a:solidFill>
            <a:prstDash val="solid"/>
            <a:round/>
            <a:headEnd len="med" w="med" type="none"/>
            <a:tailEnd len="med" w="med" type="none"/>
          </a:ln>
        </p:spPr>
      </p:cxnSp>
      <p:grpSp>
        <p:nvGrpSpPr>
          <p:cNvPr id="604" name="Google Shape;604;p27"/>
          <p:cNvGrpSpPr/>
          <p:nvPr/>
        </p:nvGrpSpPr>
        <p:grpSpPr>
          <a:xfrm>
            <a:off x="5072712" y="3212678"/>
            <a:ext cx="402156" cy="456781"/>
            <a:chOff x="5357662" y="4297637"/>
            <a:chExt cx="287275" cy="326296"/>
          </a:xfrm>
        </p:grpSpPr>
        <p:sp>
          <p:nvSpPr>
            <p:cNvPr id="605" name="Google Shape;605;p27"/>
            <p:cNvSpPr/>
            <p:nvPr/>
          </p:nvSpPr>
          <p:spPr>
            <a:xfrm>
              <a:off x="5357662" y="4385545"/>
              <a:ext cx="287275" cy="238388"/>
            </a:xfrm>
            <a:custGeom>
              <a:rect b="b" l="l" r="r" t="t"/>
              <a:pathLst>
                <a:path extrusionOk="0" h="7490" w="9026">
                  <a:moveTo>
                    <a:pt x="2906" y="5573"/>
                  </a:moveTo>
                  <a:lnTo>
                    <a:pt x="2906" y="7144"/>
                  </a:lnTo>
                  <a:lnTo>
                    <a:pt x="322" y="7144"/>
                  </a:lnTo>
                  <a:lnTo>
                    <a:pt x="322" y="5573"/>
                  </a:lnTo>
                  <a:close/>
                  <a:moveTo>
                    <a:pt x="5799" y="3037"/>
                  </a:moveTo>
                  <a:lnTo>
                    <a:pt x="5799" y="7144"/>
                  </a:lnTo>
                  <a:lnTo>
                    <a:pt x="3227" y="7144"/>
                  </a:lnTo>
                  <a:lnTo>
                    <a:pt x="3227" y="5406"/>
                  </a:lnTo>
                  <a:lnTo>
                    <a:pt x="3227" y="3037"/>
                  </a:lnTo>
                  <a:close/>
                  <a:moveTo>
                    <a:pt x="5966" y="1"/>
                  </a:moveTo>
                  <a:cubicBezTo>
                    <a:pt x="5882" y="1"/>
                    <a:pt x="5799" y="72"/>
                    <a:pt x="5799" y="167"/>
                  </a:cubicBezTo>
                  <a:lnTo>
                    <a:pt x="5799" y="2727"/>
                  </a:lnTo>
                  <a:lnTo>
                    <a:pt x="3061" y="2727"/>
                  </a:lnTo>
                  <a:cubicBezTo>
                    <a:pt x="2977" y="2727"/>
                    <a:pt x="2906" y="2799"/>
                    <a:pt x="2906" y="2894"/>
                  </a:cubicBezTo>
                  <a:lnTo>
                    <a:pt x="2906" y="5251"/>
                  </a:lnTo>
                  <a:lnTo>
                    <a:pt x="156" y="5251"/>
                  </a:lnTo>
                  <a:cubicBezTo>
                    <a:pt x="72" y="5251"/>
                    <a:pt x="1" y="5335"/>
                    <a:pt x="1" y="5418"/>
                  </a:cubicBezTo>
                  <a:lnTo>
                    <a:pt x="1" y="7323"/>
                  </a:lnTo>
                  <a:cubicBezTo>
                    <a:pt x="1" y="7418"/>
                    <a:pt x="72" y="7490"/>
                    <a:pt x="156" y="7490"/>
                  </a:cubicBezTo>
                  <a:lnTo>
                    <a:pt x="8871" y="7490"/>
                  </a:lnTo>
                  <a:cubicBezTo>
                    <a:pt x="8954" y="7490"/>
                    <a:pt x="9026" y="7418"/>
                    <a:pt x="9026" y="7323"/>
                  </a:cubicBezTo>
                  <a:lnTo>
                    <a:pt x="9026" y="1417"/>
                  </a:lnTo>
                  <a:cubicBezTo>
                    <a:pt x="9026" y="1322"/>
                    <a:pt x="8954" y="1251"/>
                    <a:pt x="8871" y="1251"/>
                  </a:cubicBezTo>
                  <a:cubicBezTo>
                    <a:pt x="8776" y="1251"/>
                    <a:pt x="8704" y="1322"/>
                    <a:pt x="8704" y="1417"/>
                  </a:cubicBezTo>
                  <a:lnTo>
                    <a:pt x="8704" y="7144"/>
                  </a:lnTo>
                  <a:lnTo>
                    <a:pt x="6132" y="7144"/>
                  </a:lnTo>
                  <a:lnTo>
                    <a:pt x="6132" y="2870"/>
                  </a:lnTo>
                  <a:lnTo>
                    <a:pt x="6132" y="310"/>
                  </a:lnTo>
                  <a:lnTo>
                    <a:pt x="8704" y="310"/>
                  </a:lnTo>
                  <a:lnTo>
                    <a:pt x="8704" y="763"/>
                  </a:lnTo>
                  <a:cubicBezTo>
                    <a:pt x="8704" y="846"/>
                    <a:pt x="8776" y="929"/>
                    <a:pt x="8871" y="929"/>
                  </a:cubicBezTo>
                  <a:cubicBezTo>
                    <a:pt x="8954" y="929"/>
                    <a:pt x="9026" y="846"/>
                    <a:pt x="9026" y="763"/>
                  </a:cubicBezTo>
                  <a:lnTo>
                    <a:pt x="9026" y="167"/>
                  </a:lnTo>
                  <a:cubicBezTo>
                    <a:pt x="9026" y="72"/>
                    <a:pt x="8954" y="1"/>
                    <a:pt x="887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27"/>
            <p:cNvSpPr/>
            <p:nvPr/>
          </p:nvSpPr>
          <p:spPr>
            <a:xfrm>
              <a:off x="5377363" y="4576542"/>
              <a:ext cx="62191" cy="10248"/>
            </a:xfrm>
            <a:custGeom>
              <a:rect b="b" l="l" r="r" t="t"/>
              <a:pathLst>
                <a:path extrusionOk="0" h="322" w="1954">
                  <a:moveTo>
                    <a:pt x="168" y="0"/>
                  </a:moveTo>
                  <a:cubicBezTo>
                    <a:pt x="84" y="0"/>
                    <a:pt x="1" y="72"/>
                    <a:pt x="1" y="167"/>
                  </a:cubicBezTo>
                  <a:cubicBezTo>
                    <a:pt x="1" y="250"/>
                    <a:pt x="84" y="322"/>
                    <a:pt x="168" y="322"/>
                  </a:cubicBezTo>
                  <a:lnTo>
                    <a:pt x="1787" y="322"/>
                  </a:lnTo>
                  <a:cubicBezTo>
                    <a:pt x="1882" y="322"/>
                    <a:pt x="1953" y="250"/>
                    <a:pt x="1953" y="167"/>
                  </a:cubicBezTo>
                  <a:cubicBezTo>
                    <a:pt x="1953" y="72"/>
                    <a:pt x="1882" y="0"/>
                    <a:pt x="178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27"/>
            <p:cNvSpPr/>
            <p:nvPr/>
          </p:nvSpPr>
          <p:spPr>
            <a:xfrm>
              <a:off x="5470204" y="4495827"/>
              <a:ext cx="62191" cy="10630"/>
            </a:xfrm>
            <a:custGeom>
              <a:rect b="b" l="l" r="r" t="t"/>
              <a:pathLst>
                <a:path extrusionOk="0" h="334" w="1954">
                  <a:moveTo>
                    <a:pt x="168" y="0"/>
                  </a:moveTo>
                  <a:cubicBezTo>
                    <a:pt x="84" y="0"/>
                    <a:pt x="1" y="84"/>
                    <a:pt x="1" y="167"/>
                  </a:cubicBezTo>
                  <a:cubicBezTo>
                    <a:pt x="1" y="262"/>
                    <a:pt x="84" y="334"/>
                    <a:pt x="168" y="334"/>
                  </a:cubicBezTo>
                  <a:lnTo>
                    <a:pt x="1787" y="334"/>
                  </a:lnTo>
                  <a:cubicBezTo>
                    <a:pt x="1882" y="334"/>
                    <a:pt x="1954" y="262"/>
                    <a:pt x="1954" y="167"/>
                  </a:cubicBezTo>
                  <a:cubicBezTo>
                    <a:pt x="1954" y="84"/>
                    <a:pt x="1882" y="0"/>
                    <a:pt x="178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27"/>
            <p:cNvSpPr/>
            <p:nvPr/>
          </p:nvSpPr>
          <p:spPr>
            <a:xfrm>
              <a:off x="5562694" y="4409798"/>
              <a:ext cx="62159" cy="10280"/>
            </a:xfrm>
            <a:custGeom>
              <a:rect b="b" l="l" r="r" t="t"/>
              <a:pathLst>
                <a:path extrusionOk="0" h="323" w="1953">
                  <a:moveTo>
                    <a:pt x="167" y="1"/>
                  </a:moveTo>
                  <a:cubicBezTo>
                    <a:pt x="71" y="1"/>
                    <a:pt x="0" y="72"/>
                    <a:pt x="0" y="167"/>
                  </a:cubicBezTo>
                  <a:cubicBezTo>
                    <a:pt x="0" y="251"/>
                    <a:pt x="71" y="322"/>
                    <a:pt x="167" y="322"/>
                  </a:cubicBezTo>
                  <a:lnTo>
                    <a:pt x="1786" y="322"/>
                  </a:lnTo>
                  <a:cubicBezTo>
                    <a:pt x="1881" y="322"/>
                    <a:pt x="1953" y="251"/>
                    <a:pt x="1953" y="167"/>
                  </a:cubicBezTo>
                  <a:cubicBezTo>
                    <a:pt x="1953" y="72"/>
                    <a:pt x="1881" y="1"/>
                    <a:pt x="178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27"/>
            <p:cNvSpPr/>
            <p:nvPr/>
          </p:nvSpPr>
          <p:spPr>
            <a:xfrm>
              <a:off x="5358043" y="4297637"/>
              <a:ext cx="238388" cy="237624"/>
            </a:xfrm>
            <a:custGeom>
              <a:rect b="b" l="l" r="r" t="t"/>
              <a:pathLst>
                <a:path extrusionOk="0" h="7466" w="7490">
                  <a:moveTo>
                    <a:pt x="6061" y="0"/>
                  </a:moveTo>
                  <a:cubicBezTo>
                    <a:pt x="5966" y="0"/>
                    <a:pt x="5894" y="72"/>
                    <a:pt x="5894" y="155"/>
                  </a:cubicBezTo>
                  <a:cubicBezTo>
                    <a:pt x="5894" y="250"/>
                    <a:pt x="5966" y="322"/>
                    <a:pt x="6061" y="322"/>
                  </a:cubicBezTo>
                  <a:lnTo>
                    <a:pt x="6942" y="322"/>
                  </a:lnTo>
                  <a:lnTo>
                    <a:pt x="60" y="7204"/>
                  </a:lnTo>
                  <a:cubicBezTo>
                    <a:pt x="1" y="7263"/>
                    <a:pt x="1" y="7358"/>
                    <a:pt x="60" y="7418"/>
                  </a:cubicBezTo>
                  <a:cubicBezTo>
                    <a:pt x="72" y="7454"/>
                    <a:pt x="120" y="7466"/>
                    <a:pt x="167" y="7466"/>
                  </a:cubicBezTo>
                  <a:cubicBezTo>
                    <a:pt x="215" y="7466"/>
                    <a:pt x="251" y="7454"/>
                    <a:pt x="286" y="7418"/>
                  </a:cubicBezTo>
                  <a:lnTo>
                    <a:pt x="7156" y="548"/>
                  </a:lnTo>
                  <a:lnTo>
                    <a:pt x="7156" y="1429"/>
                  </a:lnTo>
                  <a:cubicBezTo>
                    <a:pt x="7156" y="1512"/>
                    <a:pt x="7240" y="1584"/>
                    <a:pt x="7323" y="1584"/>
                  </a:cubicBezTo>
                  <a:cubicBezTo>
                    <a:pt x="7406" y="1584"/>
                    <a:pt x="7490" y="1512"/>
                    <a:pt x="7490" y="1429"/>
                  </a:cubicBezTo>
                  <a:lnTo>
                    <a:pt x="7490" y="155"/>
                  </a:lnTo>
                  <a:cubicBezTo>
                    <a:pt x="7490" y="72"/>
                    <a:pt x="7406" y="0"/>
                    <a:pt x="732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10" name="Google Shape;610;p27"/>
          <p:cNvGrpSpPr/>
          <p:nvPr/>
        </p:nvGrpSpPr>
        <p:grpSpPr>
          <a:xfrm>
            <a:off x="5029040" y="1790469"/>
            <a:ext cx="484361" cy="484405"/>
            <a:chOff x="4890434" y="4287389"/>
            <a:chExt cx="345997" cy="346029"/>
          </a:xfrm>
        </p:grpSpPr>
        <p:sp>
          <p:nvSpPr>
            <p:cNvPr id="611" name="Google Shape;611;p27"/>
            <p:cNvSpPr/>
            <p:nvPr/>
          </p:nvSpPr>
          <p:spPr>
            <a:xfrm>
              <a:off x="5111349" y="4400695"/>
              <a:ext cx="54998" cy="54998"/>
            </a:xfrm>
            <a:custGeom>
              <a:rect b="b" l="l" r="r" t="t"/>
              <a:pathLst>
                <a:path extrusionOk="0" h="1728" w="1728">
                  <a:moveTo>
                    <a:pt x="858" y="346"/>
                  </a:moveTo>
                  <a:cubicBezTo>
                    <a:pt x="1144" y="346"/>
                    <a:pt x="1382" y="584"/>
                    <a:pt x="1382" y="870"/>
                  </a:cubicBezTo>
                  <a:cubicBezTo>
                    <a:pt x="1382" y="1144"/>
                    <a:pt x="1144" y="1382"/>
                    <a:pt x="858" y="1382"/>
                  </a:cubicBezTo>
                  <a:cubicBezTo>
                    <a:pt x="572" y="1382"/>
                    <a:pt x="346" y="1144"/>
                    <a:pt x="346" y="870"/>
                  </a:cubicBezTo>
                  <a:cubicBezTo>
                    <a:pt x="346" y="584"/>
                    <a:pt x="584" y="346"/>
                    <a:pt x="858" y="346"/>
                  </a:cubicBezTo>
                  <a:close/>
                  <a:moveTo>
                    <a:pt x="858" y="1"/>
                  </a:moveTo>
                  <a:cubicBezTo>
                    <a:pt x="382" y="1"/>
                    <a:pt x="1" y="394"/>
                    <a:pt x="1" y="870"/>
                  </a:cubicBezTo>
                  <a:cubicBezTo>
                    <a:pt x="1" y="1346"/>
                    <a:pt x="382" y="1727"/>
                    <a:pt x="858" y="1727"/>
                  </a:cubicBezTo>
                  <a:cubicBezTo>
                    <a:pt x="1334" y="1727"/>
                    <a:pt x="1727" y="1346"/>
                    <a:pt x="1727" y="870"/>
                  </a:cubicBezTo>
                  <a:cubicBezTo>
                    <a:pt x="1727" y="394"/>
                    <a:pt x="1334" y="1"/>
                    <a:pt x="85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27"/>
            <p:cNvSpPr/>
            <p:nvPr/>
          </p:nvSpPr>
          <p:spPr>
            <a:xfrm>
              <a:off x="5113640" y="4466642"/>
              <a:ext cx="70498" cy="51179"/>
            </a:xfrm>
            <a:custGeom>
              <a:rect b="b" l="l" r="r" t="t"/>
              <a:pathLst>
                <a:path extrusionOk="0" h="1608" w="2215">
                  <a:moveTo>
                    <a:pt x="786" y="1"/>
                  </a:moveTo>
                  <a:cubicBezTo>
                    <a:pt x="548" y="1"/>
                    <a:pt x="333" y="60"/>
                    <a:pt x="119" y="167"/>
                  </a:cubicBezTo>
                  <a:cubicBezTo>
                    <a:pt x="36" y="203"/>
                    <a:pt x="0" y="310"/>
                    <a:pt x="48" y="405"/>
                  </a:cubicBezTo>
                  <a:cubicBezTo>
                    <a:pt x="73" y="463"/>
                    <a:pt x="132" y="498"/>
                    <a:pt x="198" y="498"/>
                  </a:cubicBezTo>
                  <a:cubicBezTo>
                    <a:pt x="226" y="498"/>
                    <a:pt x="257" y="491"/>
                    <a:pt x="286" y="477"/>
                  </a:cubicBezTo>
                  <a:cubicBezTo>
                    <a:pt x="429" y="382"/>
                    <a:pt x="607" y="346"/>
                    <a:pt x="786" y="346"/>
                  </a:cubicBezTo>
                  <a:cubicBezTo>
                    <a:pt x="1322" y="346"/>
                    <a:pt x="1774" y="727"/>
                    <a:pt x="1857" y="1251"/>
                  </a:cubicBezTo>
                  <a:lnTo>
                    <a:pt x="786" y="1251"/>
                  </a:lnTo>
                  <a:cubicBezTo>
                    <a:pt x="703" y="1251"/>
                    <a:pt x="607" y="1322"/>
                    <a:pt x="607" y="1429"/>
                  </a:cubicBezTo>
                  <a:cubicBezTo>
                    <a:pt x="607" y="1513"/>
                    <a:pt x="679" y="1608"/>
                    <a:pt x="786" y="1608"/>
                  </a:cubicBezTo>
                  <a:lnTo>
                    <a:pt x="2036" y="1608"/>
                  </a:lnTo>
                  <a:cubicBezTo>
                    <a:pt x="2131" y="1608"/>
                    <a:pt x="2215" y="1536"/>
                    <a:pt x="2215" y="1429"/>
                  </a:cubicBezTo>
                  <a:cubicBezTo>
                    <a:pt x="2215" y="643"/>
                    <a:pt x="1572" y="1"/>
                    <a:pt x="78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27"/>
            <p:cNvSpPr/>
            <p:nvPr/>
          </p:nvSpPr>
          <p:spPr>
            <a:xfrm>
              <a:off x="4943490" y="4467023"/>
              <a:ext cx="70880" cy="51179"/>
            </a:xfrm>
            <a:custGeom>
              <a:rect b="b" l="l" r="r" t="t"/>
              <a:pathLst>
                <a:path extrusionOk="0" h="1608" w="2227">
                  <a:moveTo>
                    <a:pt x="1429" y="0"/>
                  </a:moveTo>
                  <a:cubicBezTo>
                    <a:pt x="643" y="0"/>
                    <a:pt x="0" y="643"/>
                    <a:pt x="0" y="1429"/>
                  </a:cubicBezTo>
                  <a:cubicBezTo>
                    <a:pt x="0" y="1524"/>
                    <a:pt x="84" y="1608"/>
                    <a:pt x="179" y="1608"/>
                  </a:cubicBezTo>
                  <a:lnTo>
                    <a:pt x="1453" y="1608"/>
                  </a:lnTo>
                  <a:cubicBezTo>
                    <a:pt x="1536" y="1608"/>
                    <a:pt x="1631" y="1536"/>
                    <a:pt x="1631" y="1429"/>
                  </a:cubicBezTo>
                  <a:cubicBezTo>
                    <a:pt x="1608" y="1322"/>
                    <a:pt x="1536" y="1251"/>
                    <a:pt x="1453" y="1251"/>
                  </a:cubicBezTo>
                  <a:lnTo>
                    <a:pt x="357" y="1251"/>
                  </a:lnTo>
                  <a:cubicBezTo>
                    <a:pt x="453" y="727"/>
                    <a:pt x="893" y="346"/>
                    <a:pt x="1429" y="346"/>
                  </a:cubicBezTo>
                  <a:cubicBezTo>
                    <a:pt x="1608" y="346"/>
                    <a:pt x="1786" y="393"/>
                    <a:pt x="1941" y="477"/>
                  </a:cubicBezTo>
                  <a:cubicBezTo>
                    <a:pt x="1966" y="491"/>
                    <a:pt x="1994" y="498"/>
                    <a:pt x="2022" y="498"/>
                  </a:cubicBezTo>
                  <a:cubicBezTo>
                    <a:pt x="2084" y="498"/>
                    <a:pt x="2146" y="463"/>
                    <a:pt x="2179" y="405"/>
                  </a:cubicBezTo>
                  <a:cubicBezTo>
                    <a:pt x="2227" y="310"/>
                    <a:pt x="2191" y="215"/>
                    <a:pt x="2108" y="167"/>
                  </a:cubicBezTo>
                  <a:cubicBezTo>
                    <a:pt x="1893" y="60"/>
                    <a:pt x="1667" y="0"/>
                    <a:pt x="142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27"/>
            <p:cNvSpPr/>
            <p:nvPr/>
          </p:nvSpPr>
          <p:spPr>
            <a:xfrm>
              <a:off x="4961282" y="4400695"/>
              <a:ext cx="54616" cy="54998"/>
            </a:xfrm>
            <a:custGeom>
              <a:rect b="b" l="l" r="r" t="t"/>
              <a:pathLst>
                <a:path extrusionOk="0" h="1728" w="1716">
                  <a:moveTo>
                    <a:pt x="858" y="346"/>
                  </a:moveTo>
                  <a:cubicBezTo>
                    <a:pt x="1144" y="346"/>
                    <a:pt x="1382" y="584"/>
                    <a:pt x="1382" y="870"/>
                  </a:cubicBezTo>
                  <a:cubicBezTo>
                    <a:pt x="1382" y="1144"/>
                    <a:pt x="1144" y="1382"/>
                    <a:pt x="858" y="1382"/>
                  </a:cubicBezTo>
                  <a:cubicBezTo>
                    <a:pt x="572" y="1382"/>
                    <a:pt x="334" y="1144"/>
                    <a:pt x="334" y="870"/>
                  </a:cubicBezTo>
                  <a:cubicBezTo>
                    <a:pt x="358" y="584"/>
                    <a:pt x="572" y="346"/>
                    <a:pt x="858" y="346"/>
                  </a:cubicBezTo>
                  <a:close/>
                  <a:moveTo>
                    <a:pt x="858" y="1"/>
                  </a:moveTo>
                  <a:cubicBezTo>
                    <a:pt x="382" y="1"/>
                    <a:pt x="1" y="394"/>
                    <a:pt x="1" y="870"/>
                  </a:cubicBezTo>
                  <a:cubicBezTo>
                    <a:pt x="1" y="1346"/>
                    <a:pt x="382" y="1727"/>
                    <a:pt x="858" y="1727"/>
                  </a:cubicBezTo>
                  <a:cubicBezTo>
                    <a:pt x="1334" y="1727"/>
                    <a:pt x="1715" y="1346"/>
                    <a:pt x="1715" y="870"/>
                  </a:cubicBezTo>
                  <a:cubicBezTo>
                    <a:pt x="1715" y="394"/>
                    <a:pt x="1334" y="1"/>
                    <a:pt x="85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27"/>
            <p:cNvSpPr/>
            <p:nvPr/>
          </p:nvSpPr>
          <p:spPr>
            <a:xfrm>
              <a:off x="5028374" y="4386691"/>
              <a:ext cx="71262" cy="70880"/>
            </a:xfrm>
            <a:custGeom>
              <a:rect b="b" l="l" r="r" t="t"/>
              <a:pathLst>
                <a:path extrusionOk="0" h="2227" w="2239">
                  <a:moveTo>
                    <a:pt x="1119" y="358"/>
                  </a:moveTo>
                  <a:cubicBezTo>
                    <a:pt x="1536" y="358"/>
                    <a:pt x="1893" y="691"/>
                    <a:pt x="1893" y="1131"/>
                  </a:cubicBezTo>
                  <a:cubicBezTo>
                    <a:pt x="1893" y="1548"/>
                    <a:pt x="1548" y="1905"/>
                    <a:pt x="1119" y="1905"/>
                  </a:cubicBezTo>
                  <a:cubicBezTo>
                    <a:pt x="703" y="1905"/>
                    <a:pt x="345" y="1560"/>
                    <a:pt x="345" y="1131"/>
                  </a:cubicBezTo>
                  <a:cubicBezTo>
                    <a:pt x="345" y="691"/>
                    <a:pt x="679" y="358"/>
                    <a:pt x="1119" y="358"/>
                  </a:cubicBezTo>
                  <a:close/>
                  <a:moveTo>
                    <a:pt x="1119" y="0"/>
                  </a:moveTo>
                  <a:cubicBezTo>
                    <a:pt x="512" y="0"/>
                    <a:pt x="0" y="500"/>
                    <a:pt x="0" y="1108"/>
                  </a:cubicBezTo>
                  <a:cubicBezTo>
                    <a:pt x="0" y="1739"/>
                    <a:pt x="512" y="2227"/>
                    <a:pt x="1119" y="2227"/>
                  </a:cubicBezTo>
                  <a:cubicBezTo>
                    <a:pt x="1727" y="2227"/>
                    <a:pt x="2239" y="1727"/>
                    <a:pt x="2239" y="1108"/>
                  </a:cubicBezTo>
                  <a:cubicBezTo>
                    <a:pt x="2239" y="500"/>
                    <a:pt x="1727" y="0"/>
                    <a:pt x="111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27"/>
            <p:cNvSpPr/>
            <p:nvPr/>
          </p:nvSpPr>
          <p:spPr>
            <a:xfrm>
              <a:off x="5004122" y="4468901"/>
              <a:ext cx="120149" cy="65596"/>
            </a:xfrm>
            <a:custGeom>
              <a:rect b="b" l="l" r="r" t="t"/>
              <a:pathLst>
                <a:path extrusionOk="0" h="2061" w="3775">
                  <a:moveTo>
                    <a:pt x="1881" y="346"/>
                  </a:moveTo>
                  <a:cubicBezTo>
                    <a:pt x="2667" y="346"/>
                    <a:pt x="3322" y="942"/>
                    <a:pt x="3393" y="1704"/>
                  </a:cubicBezTo>
                  <a:lnTo>
                    <a:pt x="357" y="1704"/>
                  </a:lnTo>
                  <a:cubicBezTo>
                    <a:pt x="453" y="942"/>
                    <a:pt x="1096" y="346"/>
                    <a:pt x="1881" y="346"/>
                  </a:cubicBezTo>
                  <a:close/>
                  <a:moveTo>
                    <a:pt x="1881" y="1"/>
                  </a:moveTo>
                  <a:cubicBezTo>
                    <a:pt x="834" y="1"/>
                    <a:pt x="0" y="846"/>
                    <a:pt x="0" y="1882"/>
                  </a:cubicBezTo>
                  <a:cubicBezTo>
                    <a:pt x="0" y="1966"/>
                    <a:pt x="84" y="2061"/>
                    <a:pt x="179" y="2061"/>
                  </a:cubicBezTo>
                  <a:lnTo>
                    <a:pt x="3596" y="2061"/>
                  </a:lnTo>
                  <a:cubicBezTo>
                    <a:pt x="3679" y="2061"/>
                    <a:pt x="3774" y="1977"/>
                    <a:pt x="3774" y="1882"/>
                  </a:cubicBezTo>
                  <a:cubicBezTo>
                    <a:pt x="3751" y="834"/>
                    <a:pt x="2905" y="1"/>
                    <a:pt x="188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27"/>
            <p:cNvSpPr/>
            <p:nvPr/>
          </p:nvSpPr>
          <p:spPr>
            <a:xfrm>
              <a:off x="4890434" y="4287389"/>
              <a:ext cx="345997" cy="346029"/>
            </a:xfrm>
            <a:custGeom>
              <a:rect b="b" l="l" r="r" t="t"/>
              <a:pathLst>
                <a:path extrusionOk="0" h="10872" w="10871">
                  <a:moveTo>
                    <a:pt x="5608" y="953"/>
                  </a:moveTo>
                  <a:cubicBezTo>
                    <a:pt x="7954" y="1049"/>
                    <a:pt x="9823" y="2918"/>
                    <a:pt x="9918" y="5252"/>
                  </a:cubicBezTo>
                  <a:lnTo>
                    <a:pt x="9502" y="5252"/>
                  </a:lnTo>
                  <a:cubicBezTo>
                    <a:pt x="9406" y="5252"/>
                    <a:pt x="9323" y="5335"/>
                    <a:pt x="9323" y="5442"/>
                  </a:cubicBezTo>
                  <a:cubicBezTo>
                    <a:pt x="9323" y="5525"/>
                    <a:pt x="9394" y="5621"/>
                    <a:pt x="9502" y="5621"/>
                  </a:cubicBezTo>
                  <a:lnTo>
                    <a:pt x="9918" y="5621"/>
                  </a:lnTo>
                  <a:cubicBezTo>
                    <a:pt x="9847" y="7954"/>
                    <a:pt x="7954" y="9824"/>
                    <a:pt x="5608" y="9919"/>
                  </a:cubicBezTo>
                  <a:lnTo>
                    <a:pt x="5608" y="9502"/>
                  </a:lnTo>
                  <a:cubicBezTo>
                    <a:pt x="5608" y="9407"/>
                    <a:pt x="5537" y="9323"/>
                    <a:pt x="5430" y="9323"/>
                  </a:cubicBezTo>
                  <a:cubicBezTo>
                    <a:pt x="5346" y="9323"/>
                    <a:pt x="5251" y="9395"/>
                    <a:pt x="5251" y="9502"/>
                  </a:cubicBezTo>
                  <a:lnTo>
                    <a:pt x="5251" y="9919"/>
                  </a:lnTo>
                  <a:cubicBezTo>
                    <a:pt x="2917" y="9824"/>
                    <a:pt x="1048" y="7954"/>
                    <a:pt x="953" y="5621"/>
                  </a:cubicBezTo>
                  <a:lnTo>
                    <a:pt x="1370" y="5621"/>
                  </a:lnTo>
                  <a:cubicBezTo>
                    <a:pt x="1465" y="5621"/>
                    <a:pt x="1548" y="5537"/>
                    <a:pt x="1548" y="5442"/>
                  </a:cubicBezTo>
                  <a:cubicBezTo>
                    <a:pt x="1548" y="5347"/>
                    <a:pt x="1477" y="5252"/>
                    <a:pt x="1370" y="5252"/>
                  </a:cubicBezTo>
                  <a:lnTo>
                    <a:pt x="953" y="5252"/>
                  </a:lnTo>
                  <a:cubicBezTo>
                    <a:pt x="1048" y="2918"/>
                    <a:pt x="2917" y="1049"/>
                    <a:pt x="5251" y="953"/>
                  </a:cubicBezTo>
                  <a:lnTo>
                    <a:pt x="5251" y="1370"/>
                  </a:lnTo>
                  <a:cubicBezTo>
                    <a:pt x="5251" y="1465"/>
                    <a:pt x="5334" y="1549"/>
                    <a:pt x="5430" y="1549"/>
                  </a:cubicBezTo>
                  <a:cubicBezTo>
                    <a:pt x="5525" y="1549"/>
                    <a:pt x="5608" y="1477"/>
                    <a:pt x="5608" y="1370"/>
                  </a:cubicBezTo>
                  <a:lnTo>
                    <a:pt x="5608" y="953"/>
                  </a:lnTo>
                  <a:close/>
                  <a:moveTo>
                    <a:pt x="5441" y="1"/>
                  </a:moveTo>
                  <a:cubicBezTo>
                    <a:pt x="5346" y="1"/>
                    <a:pt x="5263" y="84"/>
                    <a:pt x="5263" y="179"/>
                  </a:cubicBezTo>
                  <a:lnTo>
                    <a:pt x="5263" y="596"/>
                  </a:lnTo>
                  <a:cubicBezTo>
                    <a:pt x="2727" y="691"/>
                    <a:pt x="691" y="2727"/>
                    <a:pt x="596" y="5263"/>
                  </a:cubicBezTo>
                  <a:lnTo>
                    <a:pt x="179" y="5263"/>
                  </a:lnTo>
                  <a:cubicBezTo>
                    <a:pt x="96" y="5263"/>
                    <a:pt x="0" y="5335"/>
                    <a:pt x="0" y="5442"/>
                  </a:cubicBezTo>
                  <a:cubicBezTo>
                    <a:pt x="0" y="5525"/>
                    <a:pt x="84" y="5621"/>
                    <a:pt x="179" y="5621"/>
                  </a:cubicBezTo>
                  <a:lnTo>
                    <a:pt x="596" y="5621"/>
                  </a:lnTo>
                  <a:cubicBezTo>
                    <a:pt x="691" y="8145"/>
                    <a:pt x="2727" y="10181"/>
                    <a:pt x="5263" y="10276"/>
                  </a:cubicBezTo>
                  <a:lnTo>
                    <a:pt x="5263" y="10693"/>
                  </a:lnTo>
                  <a:cubicBezTo>
                    <a:pt x="5263" y="10776"/>
                    <a:pt x="5334" y="10871"/>
                    <a:pt x="5441" y="10871"/>
                  </a:cubicBezTo>
                  <a:cubicBezTo>
                    <a:pt x="5525" y="10871"/>
                    <a:pt x="5620" y="10800"/>
                    <a:pt x="5620" y="10693"/>
                  </a:cubicBezTo>
                  <a:lnTo>
                    <a:pt x="5620" y="10276"/>
                  </a:lnTo>
                  <a:cubicBezTo>
                    <a:pt x="8144" y="10181"/>
                    <a:pt x="10180" y="8145"/>
                    <a:pt x="10275" y="5621"/>
                  </a:cubicBezTo>
                  <a:lnTo>
                    <a:pt x="10692" y="5621"/>
                  </a:lnTo>
                  <a:cubicBezTo>
                    <a:pt x="10775" y="5621"/>
                    <a:pt x="10871" y="5537"/>
                    <a:pt x="10871" y="5442"/>
                  </a:cubicBezTo>
                  <a:cubicBezTo>
                    <a:pt x="10871" y="5347"/>
                    <a:pt x="10799" y="5263"/>
                    <a:pt x="10692" y="5263"/>
                  </a:cubicBezTo>
                  <a:lnTo>
                    <a:pt x="10275" y="5263"/>
                  </a:lnTo>
                  <a:cubicBezTo>
                    <a:pt x="10180" y="2727"/>
                    <a:pt x="8144" y="691"/>
                    <a:pt x="5620" y="596"/>
                  </a:cubicBezTo>
                  <a:lnTo>
                    <a:pt x="5620" y="179"/>
                  </a:lnTo>
                  <a:cubicBezTo>
                    <a:pt x="5620" y="96"/>
                    <a:pt x="5537" y="1"/>
                    <a:pt x="54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18" name="Google Shape;618;p27"/>
          <p:cNvGrpSpPr/>
          <p:nvPr/>
        </p:nvGrpSpPr>
        <p:grpSpPr>
          <a:xfrm>
            <a:off x="3630990" y="3225207"/>
            <a:ext cx="488638" cy="438246"/>
            <a:chOff x="5778676" y="3826972"/>
            <a:chExt cx="349052" cy="313055"/>
          </a:xfrm>
        </p:grpSpPr>
        <p:sp>
          <p:nvSpPr>
            <p:cNvPr id="619" name="Google Shape;619;p27"/>
            <p:cNvSpPr/>
            <p:nvPr/>
          </p:nvSpPr>
          <p:spPr>
            <a:xfrm>
              <a:off x="5923045" y="3890659"/>
              <a:ext cx="27690" cy="48155"/>
            </a:xfrm>
            <a:custGeom>
              <a:rect b="b" l="l" r="r" t="t"/>
              <a:pathLst>
                <a:path extrusionOk="0" h="1513" w="870">
                  <a:moveTo>
                    <a:pt x="406" y="286"/>
                  </a:moveTo>
                  <a:lnTo>
                    <a:pt x="406" y="560"/>
                  </a:lnTo>
                  <a:cubicBezTo>
                    <a:pt x="299" y="524"/>
                    <a:pt x="251" y="488"/>
                    <a:pt x="251" y="417"/>
                  </a:cubicBezTo>
                  <a:cubicBezTo>
                    <a:pt x="251" y="345"/>
                    <a:pt x="334" y="298"/>
                    <a:pt x="406" y="286"/>
                  </a:cubicBezTo>
                  <a:close/>
                  <a:moveTo>
                    <a:pt x="513" y="845"/>
                  </a:moveTo>
                  <a:cubicBezTo>
                    <a:pt x="632" y="893"/>
                    <a:pt x="644" y="953"/>
                    <a:pt x="644" y="1012"/>
                  </a:cubicBezTo>
                  <a:cubicBezTo>
                    <a:pt x="644" y="1119"/>
                    <a:pt x="584" y="1155"/>
                    <a:pt x="513" y="1179"/>
                  </a:cubicBezTo>
                  <a:lnTo>
                    <a:pt x="513" y="845"/>
                  </a:lnTo>
                  <a:close/>
                  <a:moveTo>
                    <a:pt x="465" y="0"/>
                  </a:moveTo>
                  <a:cubicBezTo>
                    <a:pt x="441" y="0"/>
                    <a:pt x="406" y="12"/>
                    <a:pt x="406" y="48"/>
                  </a:cubicBezTo>
                  <a:lnTo>
                    <a:pt x="406" y="83"/>
                  </a:lnTo>
                  <a:cubicBezTo>
                    <a:pt x="179" y="119"/>
                    <a:pt x="48" y="238"/>
                    <a:pt x="48" y="441"/>
                  </a:cubicBezTo>
                  <a:cubicBezTo>
                    <a:pt x="48" y="667"/>
                    <a:pt x="215" y="738"/>
                    <a:pt x="406" y="810"/>
                  </a:cubicBezTo>
                  <a:lnTo>
                    <a:pt x="406" y="1191"/>
                  </a:lnTo>
                  <a:cubicBezTo>
                    <a:pt x="299" y="1167"/>
                    <a:pt x="251" y="1143"/>
                    <a:pt x="168" y="1072"/>
                  </a:cubicBezTo>
                  <a:cubicBezTo>
                    <a:pt x="149" y="1058"/>
                    <a:pt x="132" y="1051"/>
                    <a:pt x="116" y="1051"/>
                  </a:cubicBezTo>
                  <a:cubicBezTo>
                    <a:pt x="92" y="1051"/>
                    <a:pt x="70" y="1067"/>
                    <a:pt x="48" y="1095"/>
                  </a:cubicBezTo>
                  <a:cubicBezTo>
                    <a:pt x="1" y="1155"/>
                    <a:pt x="1" y="1215"/>
                    <a:pt x="48" y="1262"/>
                  </a:cubicBezTo>
                  <a:cubicBezTo>
                    <a:pt x="120" y="1357"/>
                    <a:pt x="275" y="1417"/>
                    <a:pt x="406" y="1417"/>
                  </a:cubicBezTo>
                  <a:lnTo>
                    <a:pt x="406" y="1476"/>
                  </a:lnTo>
                  <a:cubicBezTo>
                    <a:pt x="406" y="1500"/>
                    <a:pt x="441" y="1512"/>
                    <a:pt x="465" y="1512"/>
                  </a:cubicBezTo>
                  <a:cubicBezTo>
                    <a:pt x="501" y="1512"/>
                    <a:pt x="525" y="1500"/>
                    <a:pt x="525" y="1476"/>
                  </a:cubicBezTo>
                  <a:lnTo>
                    <a:pt x="525" y="1417"/>
                  </a:lnTo>
                  <a:cubicBezTo>
                    <a:pt x="715" y="1381"/>
                    <a:pt x="870" y="1262"/>
                    <a:pt x="870" y="1024"/>
                  </a:cubicBezTo>
                  <a:cubicBezTo>
                    <a:pt x="870" y="774"/>
                    <a:pt x="739" y="679"/>
                    <a:pt x="525" y="607"/>
                  </a:cubicBezTo>
                  <a:lnTo>
                    <a:pt x="525" y="286"/>
                  </a:lnTo>
                  <a:cubicBezTo>
                    <a:pt x="572" y="286"/>
                    <a:pt x="596" y="298"/>
                    <a:pt x="656" y="322"/>
                  </a:cubicBezTo>
                  <a:cubicBezTo>
                    <a:pt x="682" y="335"/>
                    <a:pt x="713" y="352"/>
                    <a:pt x="745" y="352"/>
                  </a:cubicBezTo>
                  <a:cubicBezTo>
                    <a:pt x="770" y="352"/>
                    <a:pt x="796" y="341"/>
                    <a:pt x="822" y="310"/>
                  </a:cubicBezTo>
                  <a:cubicBezTo>
                    <a:pt x="858" y="262"/>
                    <a:pt x="870" y="202"/>
                    <a:pt x="810" y="155"/>
                  </a:cubicBezTo>
                  <a:cubicBezTo>
                    <a:pt x="739" y="107"/>
                    <a:pt x="620" y="83"/>
                    <a:pt x="525" y="83"/>
                  </a:cubicBezTo>
                  <a:lnTo>
                    <a:pt x="525" y="48"/>
                  </a:lnTo>
                  <a:cubicBezTo>
                    <a:pt x="525" y="12"/>
                    <a:pt x="501" y="0"/>
                    <a:pt x="46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27"/>
            <p:cNvSpPr/>
            <p:nvPr/>
          </p:nvSpPr>
          <p:spPr>
            <a:xfrm>
              <a:off x="5976866" y="3843268"/>
              <a:ext cx="80364" cy="80364"/>
            </a:xfrm>
            <a:custGeom>
              <a:rect b="b" l="l" r="r" t="t"/>
              <a:pathLst>
                <a:path extrusionOk="0" h="2525" w="2525">
                  <a:moveTo>
                    <a:pt x="1263" y="310"/>
                  </a:moveTo>
                  <a:cubicBezTo>
                    <a:pt x="1786" y="310"/>
                    <a:pt x="2215" y="739"/>
                    <a:pt x="2215" y="1263"/>
                  </a:cubicBezTo>
                  <a:cubicBezTo>
                    <a:pt x="2215" y="1787"/>
                    <a:pt x="1798" y="2215"/>
                    <a:pt x="1263" y="2215"/>
                  </a:cubicBezTo>
                  <a:cubicBezTo>
                    <a:pt x="739" y="2215"/>
                    <a:pt x="310" y="1787"/>
                    <a:pt x="310" y="1263"/>
                  </a:cubicBezTo>
                  <a:cubicBezTo>
                    <a:pt x="310" y="739"/>
                    <a:pt x="739" y="310"/>
                    <a:pt x="1263" y="310"/>
                  </a:cubicBezTo>
                  <a:close/>
                  <a:moveTo>
                    <a:pt x="1263" y="1"/>
                  </a:moveTo>
                  <a:cubicBezTo>
                    <a:pt x="560" y="1"/>
                    <a:pt x="1" y="560"/>
                    <a:pt x="1" y="1263"/>
                  </a:cubicBezTo>
                  <a:cubicBezTo>
                    <a:pt x="1" y="1965"/>
                    <a:pt x="560" y="2525"/>
                    <a:pt x="1263" y="2525"/>
                  </a:cubicBezTo>
                  <a:cubicBezTo>
                    <a:pt x="1965" y="2525"/>
                    <a:pt x="2525" y="1965"/>
                    <a:pt x="2525" y="1263"/>
                  </a:cubicBezTo>
                  <a:cubicBezTo>
                    <a:pt x="2525" y="560"/>
                    <a:pt x="1965" y="1"/>
                    <a:pt x="126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27"/>
            <p:cNvSpPr/>
            <p:nvPr/>
          </p:nvSpPr>
          <p:spPr>
            <a:xfrm>
              <a:off x="5879473" y="3826972"/>
              <a:ext cx="193288" cy="144051"/>
            </a:xfrm>
            <a:custGeom>
              <a:rect b="b" l="l" r="r" t="t"/>
              <a:pathLst>
                <a:path extrusionOk="0" h="4526" w="6073">
                  <a:moveTo>
                    <a:pt x="1798" y="1775"/>
                  </a:moveTo>
                  <a:cubicBezTo>
                    <a:pt x="2132" y="1775"/>
                    <a:pt x="2430" y="1942"/>
                    <a:pt x="2596" y="2192"/>
                  </a:cubicBezTo>
                  <a:cubicBezTo>
                    <a:pt x="2620" y="2346"/>
                    <a:pt x="2680" y="2477"/>
                    <a:pt x="2739" y="2608"/>
                  </a:cubicBezTo>
                  <a:cubicBezTo>
                    <a:pt x="2739" y="2656"/>
                    <a:pt x="2751" y="2704"/>
                    <a:pt x="2751" y="2727"/>
                  </a:cubicBezTo>
                  <a:cubicBezTo>
                    <a:pt x="2751" y="3251"/>
                    <a:pt x="2322" y="3680"/>
                    <a:pt x="1798" y="3680"/>
                  </a:cubicBezTo>
                  <a:cubicBezTo>
                    <a:pt x="1287" y="3680"/>
                    <a:pt x="846" y="3251"/>
                    <a:pt x="846" y="2727"/>
                  </a:cubicBezTo>
                  <a:cubicBezTo>
                    <a:pt x="846" y="2203"/>
                    <a:pt x="1287" y="1775"/>
                    <a:pt x="1798" y="1775"/>
                  </a:cubicBezTo>
                  <a:close/>
                  <a:moveTo>
                    <a:pt x="1810" y="1251"/>
                  </a:moveTo>
                  <a:cubicBezTo>
                    <a:pt x="2072" y="1251"/>
                    <a:pt x="2334" y="1334"/>
                    <a:pt x="2560" y="1465"/>
                  </a:cubicBezTo>
                  <a:cubicBezTo>
                    <a:pt x="2549" y="1537"/>
                    <a:pt x="2549" y="1632"/>
                    <a:pt x="2537" y="1692"/>
                  </a:cubicBezTo>
                  <a:cubicBezTo>
                    <a:pt x="2322" y="1537"/>
                    <a:pt x="2072" y="1453"/>
                    <a:pt x="1787" y="1453"/>
                  </a:cubicBezTo>
                  <a:cubicBezTo>
                    <a:pt x="1084" y="1453"/>
                    <a:pt x="525" y="2013"/>
                    <a:pt x="525" y="2715"/>
                  </a:cubicBezTo>
                  <a:cubicBezTo>
                    <a:pt x="525" y="3418"/>
                    <a:pt x="1084" y="3978"/>
                    <a:pt x="1787" y="3978"/>
                  </a:cubicBezTo>
                  <a:cubicBezTo>
                    <a:pt x="2382" y="3978"/>
                    <a:pt x="2894" y="3561"/>
                    <a:pt x="3025" y="3001"/>
                  </a:cubicBezTo>
                  <a:lnTo>
                    <a:pt x="3192" y="3156"/>
                  </a:lnTo>
                  <a:cubicBezTo>
                    <a:pt x="3025" y="3775"/>
                    <a:pt x="2465" y="4204"/>
                    <a:pt x="1810" y="4204"/>
                  </a:cubicBezTo>
                  <a:cubicBezTo>
                    <a:pt x="1001" y="4204"/>
                    <a:pt x="334" y="3549"/>
                    <a:pt x="334" y="2727"/>
                  </a:cubicBezTo>
                  <a:cubicBezTo>
                    <a:pt x="334" y="1906"/>
                    <a:pt x="989" y="1251"/>
                    <a:pt x="1810" y="1251"/>
                  </a:cubicBezTo>
                  <a:close/>
                  <a:moveTo>
                    <a:pt x="4299" y="1"/>
                  </a:moveTo>
                  <a:cubicBezTo>
                    <a:pt x="3549" y="1"/>
                    <a:pt x="2894" y="501"/>
                    <a:pt x="2632" y="1168"/>
                  </a:cubicBezTo>
                  <a:cubicBezTo>
                    <a:pt x="2382" y="1037"/>
                    <a:pt x="2084" y="953"/>
                    <a:pt x="1787" y="953"/>
                  </a:cubicBezTo>
                  <a:cubicBezTo>
                    <a:pt x="810" y="953"/>
                    <a:pt x="1" y="1763"/>
                    <a:pt x="1" y="2739"/>
                  </a:cubicBezTo>
                  <a:cubicBezTo>
                    <a:pt x="1" y="3727"/>
                    <a:pt x="810" y="4525"/>
                    <a:pt x="1787" y="4525"/>
                  </a:cubicBezTo>
                  <a:cubicBezTo>
                    <a:pt x="2549" y="4525"/>
                    <a:pt x="3203" y="4049"/>
                    <a:pt x="3453" y="3370"/>
                  </a:cubicBezTo>
                  <a:cubicBezTo>
                    <a:pt x="3703" y="3501"/>
                    <a:pt x="3989" y="3573"/>
                    <a:pt x="4299" y="3573"/>
                  </a:cubicBezTo>
                  <a:cubicBezTo>
                    <a:pt x="4704" y="3573"/>
                    <a:pt x="5108" y="3442"/>
                    <a:pt x="5418" y="3192"/>
                  </a:cubicBezTo>
                  <a:cubicBezTo>
                    <a:pt x="5728" y="2942"/>
                    <a:pt x="5954" y="2596"/>
                    <a:pt x="6049" y="2203"/>
                  </a:cubicBezTo>
                  <a:cubicBezTo>
                    <a:pt x="6073" y="2108"/>
                    <a:pt x="6037" y="2013"/>
                    <a:pt x="5942" y="2001"/>
                  </a:cubicBezTo>
                  <a:cubicBezTo>
                    <a:pt x="5932" y="2000"/>
                    <a:pt x="5921" y="1999"/>
                    <a:pt x="5911" y="1999"/>
                  </a:cubicBezTo>
                  <a:cubicBezTo>
                    <a:pt x="5839" y="1999"/>
                    <a:pt x="5772" y="2037"/>
                    <a:pt x="5751" y="2120"/>
                  </a:cubicBezTo>
                  <a:cubicBezTo>
                    <a:pt x="5597" y="2787"/>
                    <a:pt x="5001" y="3251"/>
                    <a:pt x="4323" y="3251"/>
                  </a:cubicBezTo>
                  <a:cubicBezTo>
                    <a:pt x="3787" y="3251"/>
                    <a:pt x="3311" y="2965"/>
                    <a:pt x="3037" y="2501"/>
                  </a:cubicBezTo>
                  <a:cubicBezTo>
                    <a:pt x="3013" y="2358"/>
                    <a:pt x="2953" y="2203"/>
                    <a:pt x="2882" y="2084"/>
                  </a:cubicBezTo>
                  <a:cubicBezTo>
                    <a:pt x="2680" y="1180"/>
                    <a:pt x="3382" y="322"/>
                    <a:pt x="4311" y="322"/>
                  </a:cubicBezTo>
                  <a:cubicBezTo>
                    <a:pt x="4989" y="322"/>
                    <a:pt x="5585" y="775"/>
                    <a:pt x="5739" y="1453"/>
                  </a:cubicBezTo>
                  <a:cubicBezTo>
                    <a:pt x="5750" y="1528"/>
                    <a:pt x="5818" y="1574"/>
                    <a:pt x="5901" y="1574"/>
                  </a:cubicBezTo>
                  <a:cubicBezTo>
                    <a:pt x="5911" y="1574"/>
                    <a:pt x="5920" y="1574"/>
                    <a:pt x="5930" y="1572"/>
                  </a:cubicBezTo>
                  <a:cubicBezTo>
                    <a:pt x="6013" y="1549"/>
                    <a:pt x="6061" y="1465"/>
                    <a:pt x="6049" y="1370"/>
                  </a:cubicBezTo>
                  <a:cubicBezTo>
                    <a:pt x="5954" y="989"/>
                    <a:pt x="5739" y="644"/>
                    <a:pt x="5418" y="394"/>
                  </a:cubicBezTo>
                  <a:cubicBezTo>
                    <a:pt x="5108" y="144"/>
                    <a:pt x="4704" y="1"/>
                    <a:pt x="429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27"/>
            <p:cNvSpPr/>
            <p:nvPr/>
          </p:nvSpPr>
          <p:spPr>
            <a:xfrm>
              <a:off x="6003760" y="3859946"/>
              <a:ext cx="26958" cy="47773"/>
            </a:xfrm>
            <a:custGeom>
              <a:rect b="b" l="l" r="r" t="t"/>
              <a:pathLst>
                <a:path extrusionOk="0" h="1501" w="847">
                  <a:moveTo>
                    <a:pt x="382" y="298"/>
                  </a:moveTo>
                  <a:lnTo>
                    <a:pt x="382" y="572"/>
                  </a:lnTo>
                  <a:cubicBezTo>
                    <a:pt x="287" y="536"/>
                    <a:pt x="239" y="501"/>
                    <a:pt x="239" y="429"/>
                  </a:cubicBezTo>
                  <a:cubicBezTo>
                    <a:pt x="239" y="358"/>
                    <a:pt x="310" y="310"/>
                    <a:pt x="382" y="298"/>
                  </a:cubicBezTo>
                  <a:close/>
                  <a:moveTo>
                    <a:pt x="489" y="870"/>
                  </a:moveTo>
                  <a:cubicBezTo>
                    <a:pt x="608" y="917"/>
                    <a:pt x="620" y="977"/>
                    <a:pt x="620" y="1037"/>
                  </a:cubicBezTo>
                  <a:cubicBezTo>
                    <a:pt x="620" y="1132"/>
                    <a:pt x="560" y="1167"/>
                    <a:pt x="489" y="1203"/>
                  </a:cubicBezTo>
                  <a:lnTo>
                    <a:pt x="489" y="870"/>
                  </a:lnTo>
                  <a:close/>
                  <a:moveTo>
                    <a:pt x="441" y="1"/>
                  </a:moveTo>
                  <a:cubicBezTo>
                    <a:pt x="418" y="1"/>
                    <a:pt x="382" y="13"/>
                    <a:pt x="382" y="36"/>
                  </a:cubicBezTo>
                  <a:lnTo>
                    <a:pt x="382" y="84"/>
                  </a:lnTo>
                  <a:cubicBezTo>
                    <a:pt x="156" y="120"/>
                    <a:pt x="25" y="239"/>
                    <a:pt x="25" y="441"/>
                  </a:cubicBezTo>
                  <a:cubicBezTo>
                    <a:pt x="25" y="679"/>
                    <a:pt x="203" y="739"/>
                    <a:pt x="382" y="810"/>
                  </a:cubicBezTo>
                  <a:lnTo>
                    <a:pt x="382" y="1191"/>
                  </a:lnTo>
                  <a:cubicBezTo>
                    <a:pt x="275" y="1167"/>
                    <a:pt x="239" y="1132"/>
                    <a:pt x="144" y="1072"/>
                  </a:cubicBezTo>
                  <a:cubicBezTo>
                    <a:pt x="125" y="1059"/>
                    <a:pt x="108" y="1053"/>
                    <a:pt x="92" y="1053"/>
                  </a:cubicBezTo>
                  <a:cubicBezTo>
                    <a:pt x="37" y="1053"/>
                    <a:pt x="1" y="1121"/>
                    <a:pt x="1" y="1167"/>
                  </a:cubicBezTo>
                  <a:cubicBezTo>
                    <a:pt x="1" y="1203"/>
                    <a:pt x="13" y="1227"/>
                    <a:pt x="25" y="1251"/>
                  </a:cubicBezTo>
                  <a:cubicBezTo>
                    <a:pt x="96" y="1346"/>
                    <a:pt x="251" y="1394"/>
                    <a:pt x="382" y="1394"/>
                  </a:cubicBezTo>
                  <a:lnTo>
                    <a:pt x="382" y="1453"/>
                  </a:lnTo>
                  <a:cubicBezTo>
                    <a:pt x="382" y="1489"/>
                    <a:pt x="418" y="1501"/>
                    <a:pt x="441" y="1501"/>
                  </a:cubicBezTo>
                  <a:cubicBezTo>
                    <a:pt x="477" y="1501"/>
                    <a:pt x="501" y="1489"/>
                    <a:pt x="501" y="1453"/>
                  </a:cubicBezTo>
                  <a:lnTo>
                    <a:pt x="501" y="1394"/>
                  </a:lnTo>
                  <a:cubicBezTo>
                    <a:pt x="703" y="1370"/>
                    <a:pt x="846" y="1251"/>
                    <a:pt x="846" y="1013"/>
                  </a:cubicBezTo>
                  <a:cubicBezTo>
                    <a:pt x="846" y="786"/>
                    <a:pt x="691" y="691"/>
                    <a:pt x="501" y="620"/>
                  </a:cubicBezTo>
                  <a:lnTo>
                    <a:pt x="501" y="298"/>
                  </a:lnTo>
                  <a:cubicBezTo>
                    <a:pt x="584" y="298"/>
                    <a:pt x="608" y="310"/>
                    <a:pt x="680" y="358"/>
                  </a:cubicBezTo>
                  <a:cubicBezTo>
                    <a:pt x="694" y="362"/>
                    <a:pt x="709" y="364"/>
                    <a:pt x="723" y="364"/>
                  </a:cubicBezTo>
                  <a:cubicBezTo>
                    <a:pt x="754" y="364"/>
                    <a:pt x="782" y="351"/>
                    <a:pt x="799" y="310"/>
                  </a:cubicBezTo>
                  <a:cubicBezTo>
                    <a:pt x="834" y="263"/>
                    <a:pt x="846" y="203"/>
                    <a:pt x="787" y="155"/>
                  </a:cubicBezTo>
                  <a:cubicBezTo>
                    <a:pt x="715" y="96"/>
                    <a:pt x="596" y="84"/>
                    <a:pt x="501" y="84"/>
                  </a:cubicBezTo>
                  <a:lnTo>
                    <a:pt x="501" y="36"/>
                  </a:lnTo>
                  <a:cubicBezTo>
                    <a:pt x="501" y="13"/>
                    <a:pt x="477" y="1"/>
                    <a:pt x="4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27"/>
            <p:cNvSpPr/>
            <p:nvPr/>
          </p:nvSpPr>
          <p:spPr>
            <a:xfrm>
              <a:off x="5778676" y="3939865"/>
              <a:ext cx="349052" cy="200163"/>
            </a:xfrm>
            <a:custGeom>
              <a:rect b="b" l="l" r="r" t="t"/>
              <a:pathLst>
                <a:path extrusionOk="0" h="6289" w="10967">
                  <a:moveTo>
                    <a:pt x="3483" y="1855"/>
                  </a:moveTo>
                  <a:cubicBezTo>
                    <a:pt x="3500" y="1855"/>
                    <a:pt x="3513" y="1868"/>
                    <a:pt x="3513" y="1895"/>
                  </a:cubicBezTo>
                  <a:cubicBezTo>
                    <a:pt x="3584" y="2074"/>
                    <a:pt x="4573" y="4693"/>
                    <a:pt x="4620" y="4776"/>
                  </a:cubicBezTo>
                  <a:cubicBezTo>
                    <a:pt x="4632" y="4788"/>
                    <a:pt x="4620" y="4824"/>
                    <a:pt x="4584" y="4824"/>
                  </a:cubicBezTo>
                  <a:lnTo>
                    <a:pt x="3882" y="5086"/>
                  </a:lnTo>
                  <a:cubicBezTo>
                    <a:pt x="3846" y="4955"/>
                    <a:pt x="2846" y="2300"/>
                    <a:pt x="2775" y="2133"/>
                  </a:cubicBezTo>
                  <a:lnTo>
                    <a:pt x="3465" y="1859"/>
                  </a:lnTo>
                  <a:cubicBezTo>
                    <a:pt x="3471" y="1856"/>
                    <a:pt x="3477" y="1855"/>
                    <a:pt x="3483" y="1855"/>
                  </a:cubicBezTo>
                  <a:close/>
                  <a:moveTo>
                    <a:pt x="2477" y="2228"/>
                  </a:moveTo>
                  <a:lnTo>
                    <a:pt x="3584" y="5193"/>
                  </a:lnTo>
                  <a:cubicBezTo>
                    <a:pt x="3072" y="5407"/>
                    <a:pt x="1739" y="5907"/>
                    <a:pt x="1513" y="6003"/>
                  </a:cubicBezTo>
                  <a:cubicBezTo>
                    <a:pt x="1507" y="6005"/>
                    <a:pt x="1500" y="6007"/>
                    <a:pt x="1493" y="6007"/>
                  </a:cubicBezTo>
                  <a:cubicBezTo>
                    <a:pt x="1468" y="6007"/>
                    <a:pt x="1438" y="5991"/>
                    <a:pt x="1429" y="5955"/>
                  </a:cubicBezTo>
                  <a:lnTo>
                    <a:pt x="358" y="3109"/>
                  </a:lnTo>
                  <a:cubicBezTo>
                    <a:pt x="346" y="3086"/>
                    <a:pt x="358" y="3038"/>
                    <a:pt x="405" y="3026"/>
                  </a:cubicBezTo>
                  <a:cubicBezTo>
                    <a:pt x="1072" y="2764"/>
                    <a:pt x="2013" y="2407"/>
                    <a:pt x="2477" y="2228"/>
                  </a:cubicBezTo>
                  <a:close/>
                  <a:moveTo>
                    <a:pt x="10060" y="0"/>
                  </a:moveTo>
                  <a:cubicBezTo>
                    <a:pt x="9818" y="0"/>
                    <a:pt x="9583" y="125"/>
                    <a:pt x="9407" y="288"/>
                  </a:cubicBezTo>
                  <a:lnTo>
                    <a:pt x="7728" y="1681"/>
                  </a:lnTo>
                  <a:cubicBezTo>
                    <a:pt x="7632" y="1478"/>
                    <a:pt x="7430" y="1264"/>
                    <a:pt x="7061" y="1264"/>
                  </a:cubicBezTo>
                  <a:cubicBezTo>
                    <a:pt x="6668" y="1264"/>
                    <a:pt x="6361" y="1262"/>
                    <a:pt x="6115" y="1262"/>
                  </a:cubicBezTo>
                  <a:cubicBezTo>
                    <a:pt x="5377" y="1262"/>
                    <a:pt x="5192" y="1276"/>
                    <a:pt x="4906" y="1383"/>
                  </a:cubicBezTo>
                  <a:lnTo>
                    <a:pt x="3834" y="1835"/>
                  </a:lnTo>
                  <a:lnTo>
                    <a:pt x="3822" y="1788"/>
                  </a:lnTo>
                  <a:cubicBezTo>
                    <a:pt x="3766" y="1647"/>
                    <a:pt x="3637" y="1551"/>
                    <a:pt x="3491" y="1551"/>
                  </a:cubicBezTo>
                  <a:cubicBezTo>
                    <a:pt x="3451" y="1551"/>
                    <a:pt x="3411" y="1558"/>
                    <a:pt x="3370" y="1574"/>
                  </a:cubicBezTo>
                  <a:lnTo>
                    <a:pt x="2560" y="1871"/>
                  </a:lnTo>
                  <a:cubicBezTo>
                    <a:pt x="2203" y="2014"/>
                    <a:pt x="1084" y="2431"/>
                    <a:pt x="298" y="2728"/>
                  </a:cubicBezTo>
                  <a:cubicBezTo>
                    <a:pt x="108" y="2800"/>
                    <a:pt x="1" y="3026"/>
                    <a:pt x="72" y="3217"/>
                  </a:cubicBezTo>
                  <a:lnTo>
                    <a:pt x="1144" y="6038"/>
                  </a:lnTo>
                  <a:cubicBezTo>
                    <a:pt x="1199" y="6196"/>
                    <a:pt x="1348" y="6288"/>
                    <a:pt x="1501" y="6288"/>
                  </a:cubicBezTo>
                  <a:cubicBezTo>
                    <a:pt x="1545" y="6288"/>
                    <a:pt x="1589" y="6281"/>
                    <a:pt x="1632" y="6265"/>
                  </a:cubicBezTo>
                  <a:cubicBezTo>
                    <a:pt x="1870" y="6181"/>
                    <a:pt x="3501" y="5562"/>
                    <a:pt x="3858" y="5431"/>
                  </a:cubicBezTo>
                  <a:lnTo>
                    <a:pt x="4704" y="5122"/>
                  </a:lnTo>
                  <a:cubicBezTo>
                    <a:pt x="4882" y="5050"/>
                    <a:pt x="4989" y="4848"/>
                    <a:pt x="4918" y="4657"/>
                  </a:cubicBezTo>
                  <a:lnTo>
                    <a:pt x="4894" y="4622"/>
                  </a:lnTo>
                  <a:cubicBezTo>
                    <a:pt x="5454" y="4383"/>
                    <a:pt x="5466" y="4360"/>
                    <a:pt x="6049" y="4360"/>
                  </a:cubicBezTo>
                  <a:cubicBezTo>
                    <a:pt x="6132" y="4360"/>
                    <a:pt x="6204" y="4288"/>
                    <a:pt x="6204" y="4193"/>
                  </a:cubicBezTo>
                  <a:cubicBezTo>
                    <a:pt x="6204" y="4110"/>
                    <a:pt x="6132" y="4026"/>
                    <a:pt x="6049" y="4026"/>
                  </a:cubicBezTo>
                  <a:cubicBezTo>
                    <a:pt x="5418" y="4026"/>
                    <a:pt x="5358" y="4074"/>
                    <a:pt x="4799" y="4312"/>
                  </a:cubicBezTo>
                  <a:lnTo>
                    <a:pt x="3965" y="2097"/>
                  </a:lnTo>
                  <a:lnTo>
                    <a:pt x="5037" y="1645"/>
                  </a:lnTo>
                  <a:cubicBezTo>
                    <a:pt x="5251" y="1571"/>
                    <a:pt x="5403" y="1559"/>
                    <a:pt x="5989" y="1559"/>
                  </a:cubicBezTo>
                  <a:cubicBezTo>
                    <a:pt x="6250" y="1559"/>
                    <a:pt x="6597" y="1562"/>
                    <a:pt x="7073" y="1562"/>
                  </a:cubicBezTo>
                  <a:cubicBezTo>
                    <a:pt x="7240" y="1562"/>
                    <a:pt x="7359" y="1621"/>
                    <a:pt x="7430" y="1740"/>
                  </a:cubicBezTo>
                  <a:cubicBezTo>
                    <a:pt x="7478" y="1835"/>
                    <a:pt x="7490" y="1919"/>
                    <a:pt x="7502" y="1931"/>
                  </a:cubicBezTo>
                  <a:cubicBezTo>
                    <a:pt x="7502" y="1990"/>
                    <a:pt x="7454" y="2276"/>
                    <a:pt x="7180" y="2336"/>
                  </a:cubicBezTo>
                  <a:cubicBezTo>
                    <a:pt x="6740" y="2407"/>
                    <a:pt x="5823" y="2538"/>
                    <a:pt x="5811" y="2538"/>
                  </a:cubicBezTo>
                  <a:cubicBezTo>
                    <a:pt x="5716" y="2562"/>
                    <a:pt x="5656" y="2633"/>
                    <a:pt x="5668" y="2728"/>
                  </a:cubicBezTo>
                  <a:cubicBezTo>
                    <a:pt x="5692" y="2800"/>
                    <a:pt x="5751" y="2859"/>
                    <a:pt x="5823" y="2859"/>
                  </a:cubicBezTo>
                  <a:lnTo>
                    <a:pt x="5847" y="2859"/>
                  </a:lnTo>
                  <a:cubicBezTo>
                    <a:pt x="5870" y="2859"/>
                    <a:pt x="6787" y="2728"/>
                    <a:pt x="7240" y="2645"/>
                  </a:cubicBezTo>
                  <a:cubicBezTo>
                    <a:pt x="7632" y="2574"/>
                    <a:pt x="7787" y="2240"/>
                    <a:pt x="7811" y="2026"/>
                  </a:cubicBezTo>
                  <a:lnTo>
                    <a:pt x="9633" y="514"/>
                  </a:lnTo>
                  <a:cubicBezTo>
                    <a:pt x="9747" y="415"/>
                    <a:pt x="9895" y="311"/>
                    <a:pt x="10058" y="311"/>
                  </a:cubicBezTo>
                  <a:cubicBezTo>
                    <a:pt x="10151" y="311"/>
                    <a:pt x="10248" y="344"/>
                    <a:pt x="10347" y="431"/>
                  </a:cubicBezTo>
                  <a:cubicBezTo>
                    <a:pt x="10645" y="728"/>
                    <a:pt x="10371" y="1073"/>
                    <a:pt x="10299" y="1145"/>
                  </a:cubicBezTo>
                  <a:cubicBezTo>
                    <a:pt x="10228" y="1216"/>
                    <a:pt x="8013" y="3609"/>
                    <a:pt x="8013" y="3609"/>
                  </a:cubicBezTo>
                  <a:cubicBezTo>
                    <a:pt x="7680" y="3990"/>
                    <a:pt x="7251" y="4050"/>
                    <a:pt x="7073" y="4062"/>
                  </a:cubicBezTo>
                  <a:lnTo>
                    <a:pt x="6787" y="4062"/>
                  </a:lnTo>
                  <a:cubicBezTo>
                    <a:pt x="6704" y="4062"/>
                    <a:pt x="6620" y="4133"/>
                    <a:pt x="6620" y="4229"/>
                  </a:cubicBezTo>
                  <a:cubicBezTo>
                    <a:pt x="6620" y="4312"/>
                    <a:pt x="6704" y="4383"/>
                    <a:pt x="6787" y="4383"/>
                  </a:cubicBezTo>
                  <a:lnTo>
                    <a:pt x="7097" y="4383"/>
                  </a:lnTo>
                  <a:cubicBezTo>
                    <a:pt x="7311" y="4371"/>
                    <a:pt x="7859" y="4300"/>
                    <a:pt x="8264" y="3836"/>
                  </a:cubicBezTo>
                  <a:lnTo>
                    <a:pt x="10550" y="1371"/>
                  </a:lnTo>
                  <a:cubicBezTo>
                    <a:pt x="10728" y="1121"/>
                    <a:pt x="10966" y="621"/>
                    <a:pt x="10550" y="204"/>
                  </a:cubicBezTo>
                  <a:cubicBezTo>
                    <a:pt x="10395" y="59"/>
                    <a:pt x="10226" y="0"/>
                    <a:pt x="1006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24" name="Google Shape;624;p27"/>
          <p:cNvGrpSpPr/>
          <p:nvPr/>
        </p:nvGrpSpPr>
        <p:grpSpPr>
          <a:xfrm>
            <a:off x="3630860" y="1790353"/>
            <a:ext cx="483826" cy="491133"/>
            <a:chOff x="4874902" y="3808799"/>
            <a:chExt cx="345615" cy="350835"/>
          </a:xfrm>
        </p:grpSpPr>
        <p:sp>
          <p:nvSpPr>
            <p:cNvPr id="625" name="Google Shape;625;p27"/>
            <p:cNvSpPr/>
            <p:nvPr/>
          </p:nvSpPr>
          <p:spPr>
            <a:xfrm>
              <a:off x="4874902" y="3808799"/>
              <a:ext cx="345615" cy="350835"/>
            </a:xfrm>
            <a:custGeom>
              <a:rect b="b" l="l" r="r" t="t"/>
              <a:pathLst>
                <a:path extrusionOk="0" h="11023" w="10859">
                  <a:moveTo>
                    <a:pt x="6632" y="274"/>
                  </a:moveTo>
                  <a:cubicBezTo>
                    <a:pt x="6858" y="274"/>
                    <a:pt x="7037" y="453"/>
                    <a:pt x="7037" y="679"/>
                  </a:cubicBezTo>
                  <a:cubicBezTo>
                    <a:pt x="7037" y="905"/>
                    <a:pt x="6858" y="1084"/>
                    <a:pt x="6632" y="1084"/>
                  </a:cubicBezTo>
                  <a:lnTo>
                    <a:pt x="4906" y="1084"/>
                  </a:lnTo>
                  <a:cubicBezTo>
                    <a:pt x="4691" y="1084"/>
                    <a:pt x="4513" y="905"/>
                    <a:pt x="4513" y="679"/>
                  </a:cubicBezTo>
                  <a:cubicBezTo>
                    <a:pt x="4513" y="453"/>
                    <a:pt x="4691" y="274"/>
                    <a:pt x="4906" y="274"/>
                  </a:cubicBezTo>
                  <a:close/>
                  <a:moveTo>
                    <a:pt x="5965" y="1405"/>
                  </a:moveTo>
                  <a:lnTo>
                    <a:pt x="5965" y="1965"/>
                  </a:lnTo>
                  <a:lnTo>
                    <a:pt x="5572" y="1965"/>
                  </a:lnTo>
                  <a:lnTo>
                    <a:pt x="5572" y="1405"/>
                  </a:lnTo>
                  <a:close/>
                  <a:moveTo>
                    <a:pt x="5790" y="2285"/>
                  </a:moveTo>
                  <a:cubicBezTo>
                    <a:pt x="7012" y="2285"/>
                    <a:pt x="8209" y="2830"/>
                    <a:pt x="9037" y="3834"/>
                  </a:cubicBezTo>
                  <a:cubicBezTo>
                    <a:pt x="10513" y="5632"/>
                    <a:pt x="10228" y="8287"/>
                    <a:pt x="8430" y="9763"/>
                  </a:cubicBezTo>
                  <a:cubicBezTo>
                    <a:pt x="7647" y="10392"/>
                    <a:pt x="6705" y="10700"/>
                    <a:pt x="5771" y="10700"/>
                  </a:cubicBezTo>
                  <a:cubicBezTo>
                    <a:pt x="4545" y="10700"/>
                    <a:pt x="3331" y="10171"/>
                    <a:pt x="2500" y="9144"/>
                  </a:cubicBezTo>
                  <a:cubicBezTo>
                    <a:pt x="405" y="6573"/>
                    <a:pt x="2000" y="2715"/>
                    <a:pt x="5239" y="2322"/>
                  </a:cubicBezTo>
                  <a:cubicBezTo>
                    <a:pt x="5422" y="2297"/>
                    <a:pt x="5606" y="2285"/>
                    <a:pt x="5790" y="2285"/>
                  </a:cubicBezTo>
                  <a:close/>
                  <a:moveTo>
                    <a:pt x="4917" y="0"/>
                  </a:moveTo>
                  <a:cubicBezTo>
                    <a:pt x="4513" y="0"/>
                    <a:pt x="4203" y="322"/>
                    <a:pt x="4203" y="715"/>
                  </a:cubicBezTo>
                  <a:cubicBezTo>
                    <a:pt x="4203" y="1108"/>
                    <a:pt x="4525" y="1429"/>
                    <a:pt x="4917" y="1429"/>
                  </a:cubicBezTo>
                  <a:lnTo>
                    <a:pt x="5251" y="1429"/>
                  </a:lnTo>
                  <a:lnTo>
                    <a:pt x="5251" y="1989"/>
                  </a:lnTo>
                  <a:cubicBezTo>
                    <a:pt x="1727" y="2393"/>
                    <a:pt x="0" y="6573"/>
                    <a:pt x="2262" y="9359"/>
                  </a:cubicBezTo>
                  <a:cubicBezTo>
                    <a:pt x="3161" y="10454"/>
                    <a:pt x="4471" y="11023"/>
                    <a:pt x="5790" y="11023"/>
                  </a:cubicBezTo>
                  <a:cubicBezTo>
                    <a:pt x="6795" y="11023"/>
                    <a:pt x="7805" y="10693"/>
                    <a:pt x="8644" y="10013"/>
                  </a:cubicBezTo>
                  <a:cubicBezTo>
                    <a:pt x="10585" y="8430"/>
                    <a:pt x="10859" y="5561"/>
                    <a:pt x="9287" y="3632"/>
                  </a:cubicBezTo>
                  <a:cubicBezTo>
                    <a:pt x="8513" y="2679"/>
                    <a:pt x="7430" y="2120"/>
                    <a:pt x="6299" y="1989"/>
                  </a:cubicBezTo>
                  <a:lnTo>
                    <a:pt x="6299" y="1429"/>
                  </a:lnTo>
                  <a:lnTo>
                    <a:pt x="6644" y="1429"/>
                  </a:lnTo>
                  <a:cubicBezTo>
                    <a:pt x="7037" y="1429"/>
                    <a:pt x="7358" y="1096"/>
                    <a:pt x="7358" y="715"/>
                  </a:cubicBezTo>
                  <a:cubicBezTo>
                    <a:pt x="7358" y="310"/>
                    <a:pt x="7025" y="0"/>
                    <a:pt x="664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27"/>
            <p:cNvSpPr/>
            <p:nvPr/>
          </p:nvSpPr>
          <p:spPr>
            <a:xfrm>
              <a:off x="4939321" y="4009630"/>
              <a:ext cx="145929" cy="123618"/>
            </a:xfrm>
            <a:custGeom>
              <a:rect b="b" l="l" r="r" t="t"/>
              <a:pathLst>
                <a:path extrusionOk="0" h="3884" w="4585">
                  <a:moveTo>
                    <a:pt x="203" y="1"/>
                  </a:moveTo>
                  <a:cubicBezTo>
                    <a:pt x="119" y="1"/>
                    <a:pt x="48" y="72"/>
                    <a:pt x="48" y="155"/>
                  </a:cubicBezTo>
                  <a:cubicBezTo>
                    <a:pt x="48" y="203"/>
                    <a:pt x="0" y="965"/>
                    <a:pt x="429" y="1810"/>
                  </a:cubicBezTo>
                  <a:cubicBezTo>
                    <a:pt x="691" y="2334"/>
                    <a:pt x="1072" y="2799"/>
                    <a:pt x="1548" y="3156"/>
                  </a:cubicBezTo>
                  <a:cubicBezTo>
                    <a:pt x="2212" y="3644"/>
                    <a:pt x="2997" y="3883"/>
                    <a:pt x="3771" y="3883"/>
                  </a:cubicBezTo>
                  <a:cubicBezTo>
                    <a:pt x="3996" y="3883"/>
                    <a:pt x="4221" y="3863"/>
                    <a:pt x="4441" y="3823"/>
                  </a:cubicBezTo>
                  <a:cubicBezTo>
                    <a:pt x="4525" y="3811"/>
                    <a:pt x="4584" y="3715"/>
                    <a:pt x="4572" y="3632"/>
                  </a:cubicBezTo>
                  <a:cubicBezTo>
                    <a:pt x="4540" y="3545"/>
                    <a:pt x="4477" y="3488"/>
                    <a:pt x="4394" y="3488"/>
                  </a:cubicBezTo>
                  <a:cubicBezTo>
                    <a:pt x="4386" y="3488"/>
                    <a:pt x="4378" y="3488"/>
                    <a:pt x="4370" y="3489"/>
                  </a:cubicBezTo>
                  <a:cubicBezTo>
                    <a:pt x="4161" y="3528"/>
                    <a:pt x="3950" y="3547"/>
                    <a:pt x="3739" y="3547"/>
                  </a:cubicBezTo>
                  <a:cubicBezTo>
                    <a:pt x="3035" y="3547"/>
                    <a:pt x="2334" y="3331"/>
                    <a:pt x="1739" y="2882"/>
                  </a:cubicBezTo>
                  <a:cubicBezTo>
                    <a:pt x="286" y="1810"/>
                    <a:pt x="369" y="155"/>
                    <a:pt x="369" y="155"/>
                  </a:cubicBezTo>
                  <a:cubicBezTo>
                    <a:pt x="369" y="72"/>
                    <a:pt x="298" y="1"/>
                    <a:pt x="20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27"/>
            <p:cNvSpPr/>
            <p:nvPr/>
          </p:nvSpPr>
          <p:spPr>
            <a:xfrm>
              <a:off x="4942344" y="3897629"/>
              <a:ext cx="205033" cy="101816"/>
            </a:xfrm>
            <a:custGeom>
              <a:rect b="b" l="l" r="r" t="t"/>
              <a:pathLst>
                <a:path extrusionOk="0" h="3199" w="6442">
                  <a:moveTo>
                    <a:pt x="3666" y="0"/>
                  </a:moveTo>
                  <a:cubicBezTo>
                    <a:pt x="1972" y="0"/>
                    <a:pt x="363" y="1175"/>
                    <a:pt x="24" y="3008"/>
                  </a:cubicBezTo>
                  <a:cubicBezTo>
                    <a:pt x="0" y="3115"/>
                    <a:pt x="72" y="3198"/>
                    <a:pt x="179" y="3198"/>
                  </a:cubicBezTo>
                  <a:cubicBezTo>
                    <a:pt x="251" y="3198"/>
                    <a:pt x="322" y="3139"/>
                    <a:pt x="334" y="3067"/>
                  </a:cubicBezTo>
                  <a:cubicBezTo>
                    <a:pt x="656" y="1384"/>
                    <a:pt x="2127" y="318"/>
                    <a:pt x="3670" y="318"/>
                  </a:cubicBezTo>
                  <a:cubicBezTo>
                    <a:pt x="4353" y="318"/>
                    <a:pt x="5050" y="527"/>
                    <a:pt x="5668" y="984"/>
                  </a:cubicBezTo>
                  <a:cubicBezTo>
                    <a:pt x="5846" y="1115"/>
                    <a:pt x="5989" y="1257"/>
                    <a:pt x="6144" y="1412"/>
                  </a:cubicBezTo>
                  <a:cubicBezTo>
                    <a:pt x="6180" y="1448"/>
                    <a:pt x="6228" y="1471"/>
                    <a:pt x="6274" y="1471"/>
                  </a:cubicBezTo>
                  <a:cubicBezTo>
                    <a:pt x="6305" y="1471"/>
                    <a:pt x="6334" y="1460"/>
                    <a:pt x="6358" y="1436"/>
                  </a:cubicBezTo>
                  <a:cubicBezTo>
                    <a:pt x="6430" y="1377"/>
                    <a:pt x="6442" y="1269"/>
                    <a:pt x="6382" y="1210"/>
                  </a:cubicBezTo>
                  <a:cubicBezTo>
                    <a:pt x="6216" y="1031"/>
                    <a:pt x="6049" y="876"/>
                    <a:pt x="5858" y="734"/>
                  </a:cubicBezTo>
                  <a:cubicBezTo>
                    <a:pt x="5179" y="230"/>
                    <a:pt x="4414" y="0"/>
                    <a:pt x="366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27"/>
            <p:cNvSpPr/>
            <p:nvPr/>
          </p:nvSpPr>
          <p:spPr>
            <a:xfrm>
              <a:off x="5092729" y="3950240"/>
              <a:ext cx="84597" cy="175465"/>
            </a:xfrm>
            <a:custGeom>
              <a:rect b="b" l="l" r="r" t="t"/>
              <a:pathLst>
                <a:path extrusionOk="0" h="5513" w="2658">
                  <a:moveTo>
                    <a:pt x="1939" y="0"/>
                  </a:moveTo>
                  <a:cubicBezTo>
                    <a:pt x="1907" y="0"/>
                    <a:pt x="1875" y="11"/>
                    <a:pt x="1848" y="33"/>
                  </a:cubicBezTo>
                  <a:cubicBezTo>
                    <a:pt x="1776" y="81"/>
                    <a:pt x="1741" y="176"/>
                    <a:pt x="1800" y="259"/>
                  </a:cubicBezTo>
                  <a:cubicBezTo>
                    <a:pt x="2145" y="795"/>
                    <a:pt x="2324" y="1414"/>
                    <a:pt x="2324" y="2057"/>
                  </a:cubicBezTo>
                  <a:cubicBezTo>
                    <a:pt x="2324" y="3486"/>
                    <a:pt x="1431" y="4724"/>
                    <a:pt x="169" y="5200"/>
                  </a:cubicBezTo>
                  <a:cubicBezTo>
                    <a:pt x="1" y="5263"/>
                    <a:pt x="55" y="5512"/>
                    <a:pt x="218" y="5512"/>
                  </a:cubicBezTo>
                  <a:cubicBezTo>
                    <a:pt x="239" y="5512"/>
                    <a:pt x="263" y="5508"/>
                    <a:pt x="288" y="5498"/>
                  </a:cubicBezTo>
                  <a:cubicBezTo>
                    <a:pt x="1669" y="4962"/>
                    <a:pt x="2657" y="3605"/>
                    <a:pt x="2657" y="2045"/>
                  </a:cubicBezTo>
                  <a:cubicBezTo>
                    <a:pt x="2622" y="1343"/>
                    <a:pt x="2431" y="676"/>
                    <a:pt x="2074" y="81"/>
                  </a:cubicBezTo>
                  <a:cubicBezTo>
                    <a:pt x="2044" y="29"/>
                    <a:pt x="1992" y="0"/>
                    <a:pt x="193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27"/>
            <p:cNvSpPr/>
            <p:nvPr/>
          </p:nvSpPr>
          <p:spPr>
            <a:xfrm>
              <a:off x="5004886" y="3993717"/>
              <a:ext cx="81478" cy="55348"/>
            </a:xfrm>
            <a:custGeom>
              <a:rect b="b" l="l" r="r" t="t"/>
              <a:pathLst>
                <a:path extrusionOk="0" h="1739" w="2560">
                  <a:moveTo>
                    <a:pt x="1691" y="334"/>
                  </a:moveTo>
                  <a:cubicBezTo>
                    <a:pt x="1976" y="334"/>
                    <a:pt x="2143" y="655"/>
                    <a:pt x="1976" y="882"/>
                  </a:cubicBezTo>
                  <a:cubicBezTo>
                    <a:pt x="1913" y="974"/>
                    <a:pt x="1806" y="1024"/>
                    <a:pt x="1698" y="1024"/>
                  </a:cubicBezTo>
                  <a:cubicBezTo>
                    <a:pt x="1625" y="1024"/>
                    <a:pt x="1551" y="1001"/>
                    <a:pt x="1488" y="953"/>
                  </a:cubicBezTo>
                  <a:cubicBezTo>
                    <a:pt x="1214" y="763"/>
                    <a:pt x="1369" y="334"/>
                    <a:pt x="1691" y="334"/>
                  </a:cubicBezTo>
                  <a:close/>
                  <a:moveTo>
                    <a:pt x="1691" y="1"/>
                  </a:moveTo>
                  <a:cubicBezTo>
                    <a:pt x="1584" y="1"/>
                    <a:pt x="1334" y="36"/>
                    <a:pt x="1155" y="274"/>
                  </a:cubicBezTo>
                  <a:cubicBezTo>
                    <a:pt x="1024" y="453"/>
                    <a:pt x="988" y="655"/>
                    <a:pt x="1048" y="846"/>
                  </a:cubicBezTo>
                  <a:lnTo>
                    <a:pt x="131" y="1441"/>
                  </a:lnTo>
                  <a:cubicBezTo>
                    <a:pt x="0" y="1536"/>
                    <a:pt x="60" y="1739"/>
                    <a:pt x="214" y="1739"/>
                  </a:cubicBezTo>
                  <a:cubicBezTo>
                    <a:pt x="310" y="1739"/>
                    <a:pt x="262" y="1727"/>
                    <a:pt x="1214" y="1132"/>
                  </a:cubicBezTo>
                  <a:cubicBezTo>
                    <a:pt x="1346" y="1279"/>
                    <a:pt x="1520" y="1349"/>
                    <a:pt x="1692" y="1349"/>
                  </a:cubicBezTo>
                  <a:cubicBezTo>
                    <a:pt x="1896" y="1349"/>
                    <a:pt x="2098" y="1252"/>
                    <a:pt x="2226" y="1072"/>
                  </a:cubicBezTo>
                  <a:cubicBezTo>
                    <a:pt x="2560" y="632"/>
                    <a:pt x="2238" y="1"/>
                    <a:pt x="169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27"/>
            <p:cNvSpPr/>
            <p:nvPr/>
          </p:nvSpPr>
          <p:spPr>
            <a:xfrm>
              <a:off x="5053391" y="3915262"/>
              <a:ext cx="10630" cy="29982"/>
            </a:xfrm>
            <a:custGeom>
              <a:rect b="b" l="l" r="r" t="t"/>
              <a:pathLst>
                <a:path extrusionOk="0" h="942" w="334">
                  <a:moveTo>
                    <a:pt x="167" y="1"/>
                  </a:moveTo>
                  <a:cubicBezTo>
                    <a:pt x="83" y="1"/>
                    <a:pt x="0" y="72"/>
                    <a:pt x="0" y="168"/>
                  </a:cubicBezTo>
                  <a:lnTo>
                    <a:pt x="0" y="775"/>
                  </a:lnTo>
                  <a:cubicBezTo>
                    <a:pt x="0" y="858"/>
                    <a:pt x="83" y="942"/>
                    <a:pt x="167" y="942"/>
                  </a:cubicBezTo>
                  <a:cubicBezTo>
                    <a:pt x="262" y="942"/>
                    <a:pt x="333" y="858"/>
                    <a:pt x="333" y="775"/>
                  </a:cubicBezTo>
                  <a:lnTo>
                    <a:pt x="333" y="168"/>
                  </a:lnTo>
                  <a:cubicBezTo>
                    <a:pt x="333" y="72"/>
                    <a:pt x="262" y="1"/>
                    <a:pt x="16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27"/>
            <p:cNvSpPr/>
            <p:nvPr/>
          </p:nvSpPr>
          <p:spPr>
            <a:xfrm>
              <a:off x="5005236" y="3928216"/>
              <a:ext cx="21261" cy="26894"/>
            </a:xfrm>
            <a:custGeom>
              <a:rect b="b" l="l" r="r" t="t"/>
              <a:pathLst>
                <a:path extrusionOk="0" h="845" w="668">
                  <a:moveTo>
                    <a:pt x="183" y="1"/>
                  </a:moveTo>
                  <a:cubicBezTo>
                    <a:pt x="156" y="1"/>
                    <a:pt x="130" y="8"/>
                    <a:pt x="108" y="23"/>
                  </a:cubicBezTo>
                  <a:cubicBezTo>
                    <a:pt x="25" y="70"/>
                    <a:pt x="1" y="177"/>
                    <a:pt x="49" y="249"/>
                  </a:cubicBezTo>
                  <a:lnTo>
                    <a:pt x="346" y="773"/>
                  </a:lnTo>
                  <a:cubicBezTo>
                    <a:pt x="382" y="808"/>
                    <a:pt x="430" y="844"/>
                    <a:pt x="489" y="844"/>
                  </a:cubicBezTo>
                  <a:cubicBezTo>
                    <a:pt x="525" y="844"/>
                    <a:pt x="549" y="844"/>
                    <a:pt x="561" y="832"/>
                  </a:cubicBezTo>
                  <a:cubicBezTo>
                    <a:pt x="644" y="785"/>
                    <a:pt x="668" y="677"/>
                    <a:pt x="620" y="606"/>
                  </a:cubicBezTo>
                  <a:lnTo>
                    <a:pt x="322" y="82"/>
                  </a:lnTo>
                  <a:cubicBezTo>
                    <a:pt x="298" y="33"/>
                    <a:pt x="240" y="1"/>
                    <a:pt x="18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27"/>
            <p:cNvSpPr/>
            <p:nvPr/>
          </p:nvSpPr>
          <p:spPr>
            <a:xfrm>
              <a:off x="4970766" y="3962876"/>
              <a:ext cx="28454" cy="19510"/>
            </a:xfrm>
            <a:custGeom>
              <a:rect b="b" l="l" r="r" t="t"/>
              <a:pathLst>
                <a:path extrusionOk="0" h="613" w="894">
                  <a:moveTo>
                    <a:pt x="189" y="1"/>
                  </a:moveTo>
                  <a:cubicBezTo>
                    <a:pt x="130" y="1"/>
                    <a:pt x="69" y="27"/>
                    <a:pt x="36" y="77"/>
                  </a:cubicBezTo>
                  <a:cubicBezTo>
                    <a:pt x="0" y="160"/>
                    <a:pt x="24" y="255"/>
                    <a:pt x="96" y="303"/>
                  </a:cubicBezTo>
                  <a:lnTo>
                    <a:pt x="620" y="600"/>
                  </a:lnTo>
                  <a:cubicBezTo>
                    <a:pt x="655" y="612"/>
                    <a:pt x="679" y="612"/>
                    <a:pt x="691" y="612"/>
                  </a:cubicBezTo>
                  <a:cubicBezTo>
                    <a:pt x="751" y="612"/>
                    <a:pt x="798" y="589"/>
                    <a:pt x="834" y="541"/>
                  </a:cubicBezTo>
                  <a:cubicBezTo>
                    <a:pt x="893" y="470"/>
                    <a:pt x="858" y="362"/>
                    <a:pt x="786" y="315"/>
                  </a:cubicBezTo>
                  <a:lnTo>
                    <a:pt x="262" y="17"/>
                  </a:lnTo>
                  <a:cubicBezTo>
                    <a:pt x="240" y="6"/>
                    <a:pt x="215" y="1"/>
                    <a:pt x="18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27"/>
            <p:cNvSpPr/>
            <p:nvPr/>
          </p:nvSpPr>
          <p:spPr>
            <a:xfrm>
              <a:off x="4958258" y="4010012"/>
              <a:ext cx="29982" cy="10248"/>
            </a:xfrm>
            <a:custGeom>
              <a:rect b="b" l="l" r="r" t="t"/>
              <a:pathLst>
                <a:path extrusionOk="0" h="322" w="942">
                  <a:moveTo>
                    <a:pt x="167" y="1"/>
                  </a:moveTo>
                  <a:cubicBezTo>
                    <a:pt x="72" y="1"/>
                    <a:pt x="1" y="72"/>
                    <a:pt x="1" y="167"/>
                  </a:cubicBezTo>
                  <a:cubicBezTo>
                    <a:pt x="1" y="251"/>
                    <a:pt x="72" y="322"/>
                    <a:pt x="167" y="322"/>
                  </a:cubicBezTo>
                  <a:lnTo>
                    <a:pt x="774" y="322"/>
                  </a:lnTo>
                  <a:cubicBezTo>
                    <a:pt x="870" y="322"/>
                    <a:pt x="941" y="251"/>
                    <a:pt x="941" y="167"/>
                  </a:cubicBezTo>
                  <a:cubicBezTo>
                    <a:pt x="941" y="72"/>
                    <a:pt x="870" y="1"/>
                    <a:pt x="77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27"/>
            <p:cNvSpPr/>
            <p:nvPr/>
          </p:nvSpPr>
          <p:spPr>
            <a:xfrm>
              <a:off x="4969239" y="4047601"/>
              <a:ext cx="30363" cy="20051"/>
            </a:xfrm>
            <a:custGeom>
              <a:rect b="b" l="l" r="r" t="t"/>
              <a:pathLst>
                <a:path extrusionOk="0" h="630" w="954">
                  <a:moveTo>
                    <a:pt x="754" y="0"/>
                  </a:moveTo>
                  <a:cubicBezTo>
                    <a:pt x="728" y="0"/>
                    <a:pt x="702" y="7"/>
                    <a:pt x="679" y="22"/>
                  </a:cubicBezTo>
                  <a:lnTo>
                    <a:pt x="156" y="320"/>
                  </a:lnTo>
                  <a:cubicBezTo>
                    <a:pt x="1" y="415"/>
                    <a:pt x="60" y="629"/>
                    <a:pt x="239" y="629"/>
                  </a:cubicBezTo>
                  <a:cubicBezTo>
                    <a:pt x="310" y="629"/>
                    <a:pt x="310" y="605"/>
                    <a:pt x="846" y="308"/>
                  </a:cubicBezTo>
                  <a:cubicBezTo>
                    <a:pt x="918" y="260"/>
                    <a:pt x="953" y="153"/>
                    <a:pt x="906" y="82"/>
                  </a:cubicBezTo>
                  <a:cubicBezTo>
                    <a:pt x="873" y="33"/>
                    <a:pt x="812" y="0"/>
                    <a:pt x="75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27"/>
            <p:cNvSpPr/>
            <p:nvPr/>
          </p:nvSpPr>
          <p:spPr>
            <a:xfrm>
              <a:off x="5005236" y="4075641"/>
              <a:ext cx="21261" cy="26862"/>
            </a:xfrm>
            <a:custGeom>
              <a:rect b="b" l="l" r="r" t="t"/>
              <a:pathLst>
                <a:path extrusionOk="0" h="844" w="668">
                  <a:moveTo>
                    <a:pt x="491" y="0"/>
                  </a:moveTo>
                  <a:cubicBezTo>
                    <a:pt x="440" y="0"/>
                    <a:pt x="391" y="33"/>
                    <a:pt x="358" y="82"/>
                  </a:cubicBezTo>
                  <a:lnTo>
                    <a:pt x="60" y="606"/>
                  </a:lnTo>
                  <a:cubicBezTo>
                    <a:pt x="1" y="701"/>
                    <a:pt x="72" y="844"/>
                    <a:pt x="191" y="844"/>
                  </a:cubicBezTo>
                  <a:cubicBezTo>
                    <a:pt x="251" y="844"/>
                    <a:pt x="299" y="808"/>
                    <a:pt x="322" y="760"/>
                  </a:cubicBezTo>
                  <a:lnTo>
                    <a:pt x="620" y="248"/>
                  </a:lnTo>
                  <a:cubicBezTo>
                    <a:pt x="668" y="165"/>
                    <a:pt x="644" y="70"/>
                    <a:pt x="561" y="22"/>
                  </a:cubicBezTo>
                  <a:cubicBezTo>
                    <a:pt x="538" y="7"/>
                    <a:pt x="514" y="0"/>
                    <a:pt x="49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27"/>
            <p:cNvSpPr/>
            <p:nvPr/>
          </p:nvSpPr>
          <p:spPr>
            <a:xfrm>
              <a:off x="5053391" y="4085794"/>
              <a:ext cx="10630" cy="29982"/>
            </a:xfrm>
            <a:custGeom>
              <a:rect b="b" l="l" r="r" t="t"/>
              <a:pathLst>
                <a:path extrusionOk="0" h="942" w="334">
                  <a:moveTo>
                    <a:pt x="167" y="1"/>
                  </a:moveTo>
                  <a:cubicBezTo>
                    <a:pt x="83" y="1"/>
                    <a:pt x="0" y="72"/>
                    <a:pt x="0" y="167"/>
                  </a:cubicBezTo>
                  <a:lnTo>
                    <a:pt x="0" y="775"/>
                  </a:lnTo>
                  <a:cubicBezTo>
                    <a:pt x="0" y="858"/>
                    <a:pt x="83" y="941"/>
                    <a:pt x="167" y="941"/>
                  </a:cubicBezTo>
                  <a:cubicBezTo>
                    <a:pt x="250" y="941"/>
                    <a:pt x="333" y="858"/>
                    <a:pt x="333" y="775"/>
                  </a:cubicBezTo>
                  <a:lnTo>
                    <a:pt x="333" y="167"/>
                  </a:lnTo>
                  <a:cubicBezTo>
                    <a:pt x="333" y="72"/>
                    <a:pt x="250" y="1"/>
                    <a:pt x="16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27"/>
            <p:cNvSpPr/>
            <p:nvPr/>
          </p:nvSpPr>
          <p:spPr>
            <a:xfrm>
              <a:off x="5090501" y="4075641"/>
              <a:ext cx="21261" cy="26894"/>
            </a:xfrm>
            <a:custGeom>
              <a:rect b="b" l="l" r="r" t="t"/>
              <a:pathLst>
                <a:path extrusionOk="0" h="845" w="668">
                  <a:moveTo>
                    <a:pt x="182" y="0"/>
                  </a:moveTo>
                  <a:cubicBezTo>
                    <a:pt x="156" y="0"/>
                    <a:pt x="130" y="7"/>
                    <a:pt x="108" y="22"/>
                  </a:cubicBezTo>
                  <a:cubicBezTo>
                    <a:pt x="25" y="70"/>
                    <a:pt x="1" y="165"/>
                    <a:pt x="48" y="248"/>
                  </a:cubicBezTo>
                  <a:lnTo>
                    <a:pt x="346" y="760"/>
                  </a:lnTo>
                  <a:cubicBezTo>
                    <a:pt x="370" y="815"/>
                    <a:pt x="424" y="844"/>
                    <a:pt x="479" y="844"/>
                  </a:cubicBezTo>
                  <a:cubicBezTo>
                    <a:pt x="507" y="844"/>
                    <a:pt x="536" y="836"/>
                    <a:pt x="560" y="820"/>
                  </a:cubicBezTo>
                  <a:cubicBezTo>
                    <a:pt x="644" y="784"/>
                    <a:pt x="668" y="677"/>
                    <a:pt x="620" y="606"/>
                  </a:cubicBezTo>
                  <a:lnTo>
                    <a:pt x="322" y="82"/>
                  </a:lnTo>
                  <a:cubicBezTo>
                    <a:pt x="298" y="33"/>
                    <a:pt x="240" y="0"/>
                    <a:pt x="18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27"/>
            <p:cNvSpPr/>
            <p:nvPr/>
          </p:nvSpPr>
          <p:spPr>
            <a:xfrm>
              <a:off x="5117809" y="4048142"/>
              <a:ext cx="28454" cy="19510"/>
            </a:xfrm>
            <a:custGeom>
              <a:rect b="b" l="l" r="r" t="t"/>
              <a:pathLst>
                <a:path extrusionOk="0" h="613" w="894">
                  <a:moveTo>
                    <a:pt x="195" y="1"/>
                  </a:moveTo>
                  <a:cubicBezTo>
                    <a:pt x="136" y="1"/>
                    <a:pt x="81" y="27"/>
                    <a:pt x="48" y="77"/>
                  </a:cubicBezTo>
                  <a:cubicBezTo>
                    <a:pt x="0" y="160"/>
                    <a:pt x="36" y="243"/>
                    <a:pt x="107" y="291"/>
                  </a:cubicBezTo>
                  <a:cubicBezTo>
                    <a:pt x="643" y="588"/>
                    <a:pt x="631" y="612"/>
                    <a:pt x="714" y="612"/>
                  </a:cubicBezTo>
                  <a:cubicBezTo>
                    <a:pt x="774" y="612"/>
                    <a:pt x="822" y="588"/>
                    <a:pt x="845" y="541"/>
                  </a:cubicBezTo>
                  <a:cubicBezTo>
                    <a:pt x="893" y="469"/>
                    <a:pt x="869" y="362"/>
                    <a:pt x="786" y="315"/>
                  </a:cubicBezTo>
                  <a:lnTo>
                    <a:pt x="274" y="17"/>
                  </a:lnTo>
                  <a:cubicBezTo>
                    <a:pt x="248" y="6"/>
                    <a:pt x="221" y="1"/>
                    <a:pt x="19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27"/>
            <p:cNvSpPr/>
            <p:nvPr/>
          </p:nvSpPr>
          <p:spPr>
            <a:xfrm>
              <a:off x="5128790" y="4010012"/>
              <a:ext cx="29950" cy="10248"/>
            </a:xfrm>
            <a:custGeom>
              <a:rect b="b" l="l" r="r" t="t"/>
              <a:pathLst>
                <a:path extrusionOk="0" h="322" w="941">
                  <a:moveTo>
                    <a:pt x="167" y="1"/>
                  </a:moveTo>
                  <a:cubicBezTo>
                    <a:pt x="72" y="1"/>
                    <a:pt x="0" y="72"/>
                    <a:pt x="0" y="167"/>
                  </a:cubicBezTo>
                  <a:cubicBezTo>
                    <a:pt x="0" y="251"/>
                    <a:pt x="72" y="322"/>
                    <a:pt x="167" y="322"/>
                  </a:cubicBezTo>
                  <a:lnTo>
                    <a:pt x="774" y="322"/>
                  </a:lnTo>
                  <a:cubicBezTo>
                    <a:pt x="870" y="322"/>
                    <a:pt x="941" y="251"/>
                    <a:pt x="941" y="167"/>
                  </a:cubicBezTo>
                  <a:cubicBezTo>
                    <a:pt x="941" y="72"/>
                    <a:pt x="870" y="1"/>
                    <a:pt x="77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27"/>
            <p:cNvSpPr/>
            <p:nvPr/>
          </p:nvSpPr>
          <p:spPr>
            <a:xfrm>
              <a:off x="5117809" y="3962717"/>
              <a:ext cx="28454" cy="19669"/>
            </a:xfrm>
            <a:custGeom>
              <a:rect b="b" l="l" r="r" t="t"/>
              <a:pathLst>
                <a:path extrusionOk="0" h="618" w="894">
                  <a:moveTo>
                    <a:pt x="706" y="0"/>
                  </a:moveTo>
                  <a:cubicBezTo>
                    <a:pt x="679" y="0"/>
                    <a:pt x="654" y="7"/>
                    <a:pt x="631" y="22"/>
                  </a:cubicBezTo>
                  <a:lnTo>
                    <a:pt x="107" y="320"/>
                  </a:lnTo>
                  <a:cubicBezTo>
                    <a:pt x="36" y="367"/>
                    <a:pt x="0" y="475"/>
                    <a:pt x="48" y="546"/>
                  </a:cubicBezTo>
                  <a:cubicBezTo>
                    <a:pt x="83" y="594"/>
                    <a:pt x="143" y="617"/>
                    <a:pt x="202" y="617"/>
                  </a:cubicBezTo>
                  <a:cubicBezTo>
                    <a:pt x="226" y="617"/>
                    <a:pt x="262" y="617"/>
                    <a:pt x="274" y="605"/>
                  </a:cubicBezTo>
                  <a:lnTo>
                    <a:pt x="798" y="308"/>
                  </a:lnTo>
                  <a:cubicBezTo>
                    <a:pt x="869" y="260"/>
                    <a:pt x="893" y="165"/>
                    <a:pt x="857" y="82"/>
                  </a:cubicBezTo>
                  <a:cubicBezTo>
                    <a:pt x="825" y="33"/>
                    <a:pt x="764" y="0"/>
                    <a:pt x="70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27"/>
            <p:cNvSpPr/>
            <p:nvPr/>
          </p:nvSpPr>
          <p:spPr>
            <a:xfrm>
              <a:off x="5090501" y="3928152"/>
              <a:ext cx="20879" cy="26958"/>
            </a:xfrm>
            <a:custGeom>
              <a:rect b="b" l="l" r="r" t="t"/>
              <a:pathLst>
                <a:path extrusionOk="0" h="847" w="656">
                  <a:moveTo>
                    <a:pt x="475" y="0"/>
                  </a:moveTo>
                  <a:cubicBezTo>
                    <a:pt x="424" y="0"/>
                    <a:pt x="370" y="29"/>
                    <a:pt x="346" y="84"/>
                  </a:cubicBezTo>
                  <a:lnTo>
                    <a:pt x="48" y="608"/>
                  </a:lnTo>
                  <a:cubicBezTo>
                    <a:pt x="1" y="679"/>
                    <a:pt x="25" y="787"/>
                    <a:pt x="108" y="834"/>
                  </a:cubicBezTo>
                  <a:cubicBezTo>
                    <a:pt x="132" y="846"/>
                    <a:pt x="168" y="846"/>
                    <a:pt x="179" y="846"/>
                  </a:cubicBezTo>
                  <a:cubicBezTo>
                    <a:pt x="239" y="846"/>
                    <a:pt x="287" y="810"/>
                    <a:pt x="310" y="775"/>
                  </a:cubicBezTo>
                  <a:lnTo>
                    <a:pt x="608" y="251"/>
                  </a:lnTo>
                  <a:cubicBezTo>
                    <a:pt x="656" y="179"/>
                    <a:pt x="620" y="72"/>
                    <a:pt x="549" y="25"/>
                  </a:cubicBezTo>
                  <a:cubicBezTo>
                    <a:pt x="528" y="8"/>
                    <a:pt x="502" y="0"/>
                    <a:pt x="47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5" name="Shape 645"/>
        <p:cNvGrpSpPr/>
        <p:nvPr/>
      </p:nvGrpSpPr>
      <p:grpSpPr>
        <a:xfrm>
          <a:off x="0" y="0"/>
          <a:ext cx="0" cy="0"/>
          <a:chOff x="0" y="0"/>
          <a:chExt cx="0" cy="0"/>
        </a:xfrm>
      </p:grpSpPr>
      <p:sp>
        <p:nvSpPr>
          <p:cNvPr id="646" name="Google Shape;646;p28"/>
          <p:cNvSpPr txBox="1"/>
          <p:nvPr>
            <p:ph type="ctrTitle"/>
          </p:nvPr>
        </p:nvSpPr>
        <p:spPr>
          <a:xfrm>
            <a:off x="618825" y="411675"/>
            <a:ext cx="47277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Findings/Insights</a:t>
            </a:r>
            <a:endParaRPr/>
          </a:p>
        </p:txBody>
      </p:sp>
      <p:pic>
        <p:nvPicPr>
          <p:cNvPr id="647" name="Google Shape;647;p28"/>
          <p:cNvPicPr preferRelativeResize="0"/>
          <p:nvPr/>
        </p:nvPicPr>
        <p:blipFill>
          <a:blip r:embed="rId3">
            <a:alphaModFix/>
          </a:blip>
          <a:stretch>
            <a:fillRect/>
          </a:stretch>
        </p:blipFill>
        <p:spPr>
          <a:xfrm>
            <a:off x="968388" y="989475"/>
            <a:ext cx="7207216" cy="38492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1" name="Shape 651"/>
        <p:cNvGrpSpPr/>
        <p:nvPr/>
      </p:nvGrpSpPr>
      <p:grpSpPr>
        <a:xfrm>
          <a:off x="0" y="0"/>
          <a:ext cx="0" cy="0"/>
          <a:chOff x="0" y="0"/>
          <a:chExt cx="0" cy="0"/>
        </a:xfrm>
      </p:grpSpPr>
      <p:sp>
        <p:nvSpPr>
          <p:cNvPr id="652" name="Google Shape;652;p29"/>
          <p:cNvSpPr txBox="1"/>
          <p:nvPr>
            <p:ph type="ctrTitle"/>
          </p:nvPr>
        </p:nvSpPr>
        <p:spPr>
          <a:xfrm>
            <a:off x="618825" y="411675"/>
            <a:ext cx="47277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Findings/Insights</a:t>
            </a:r>
            <a:endParaRPr/>
          </a:p>
        </p:txBody>
      </p:sp>
      <p:pic>
        <p:nvPicPr>
          <p:cNvPr id="653" name="Google Shape;653;p29"/>
          <p:cNvPicPr preferRelativeResize="0"/>
          <p:nvPr/>
        </p:nvPicPr>
        <p:blipFill>
          <a:blip r:embed="rId3">
            <a:alphaModFix/>
          </a:blip>
          <a:stretch>
            <a:fillRect/>
          </a:stretch>
        </p:blipFill>
        <p:spPr>
          <a:xfrm>
            <a:off x="968388" y="919675"/>
            <a:ext cx="7207216" cy="38492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7" name="Shape 657"/>
        <p:cNvGrpSpPr/>
        <p:nvPr/>
      </p:nvGrpSpPr>
      <p:grpSpPr>
        <a:xfrm>
          <a:off x="0" y="0"/>
          <a:ext cx="0" cy="0"/>
          <a:chOff x="0" y="0"/>
          <a:chExt cx="0" cy="0"/>
        </a:xfrm>
      </p:grpSpPr>
      <p:sp>
        <p:nvSpPr>
          <p:cNvPr id="658" name="Google Shape;658;p30"/>
          <p:cNvSpPr txBox="1"/>
          <p:nvPr>
            <p:ph type="ctrTitle"/>
          </p:nvPr>
        </p:nvSpPr>
        <p:spPr>
          <a:xfrm>
            <a:off x="618825" y="411675"/>
            <a:ext cx="47277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Findings/Insights</a:t>
            </a:r>
            <a:endParaRPr/>
          </a:p>
        </p:txBody>
      </p:sp>
      <p:pic>
        <p:nvPicPr>
          <p:cNvPr id="659" name="Google Shape;659;p30"/>
          <p:cNvPicPr preferRelativeResize="0"/>
          <p:nvPr/>
        </p:nvPicPr>
        <p:blipFill>
          <a:blip r:embed="rId3">
            <a:alphaModFix/>
          </a:blip>
          <a:stretch>
            <a:fillRect/>
          </a:stretch>
        </p:blipFill>
        <p:spPr>
          <a:xfrm>
            <a:off x="968388" y="930825"/>
            <a:ext cx="7207216" cy="38492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3" name="Shape 663"/>
        <p:cNvGrpSpPr/>
        <p:nvPr/>
      </p:nvGrpSpPr>
      <p:grpSpPr>
        <a:xfrm>
          <a:off x="0" y="0"/>
          <a:ext cx="0" cy="0"/>
          <a:chOff x="0" y="0"/>
          <a:chExt cx="0" cy="0"/>
        </a:xfrm>
      </p:grpSpPr>
      <p:sp>
        <p:nvSpPr>
          <p:cNvPr id="664" name="Google Shape;664;p31"/>
          <p:cNvSpPr txBox="1"/>
          <p:nvPr>
            <p:ph type="ctrTitle"/>
          </p:nvPr>
        </p:nvSpPr>
        <p:spPr>
          <a:xfrm>
            <a:off x="618825" y="411675"/>
            <a:ext cx="47277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Findings/Insights</a:t>
            </a:r>
            <a:endParaRPr/>
          </a:p>
        </p:txBody>
      </p:sp>
      <p:pic>
        <p:nvPicPr>
          <p:cNvPr id="665" name="Google Shape;665;p31"/>
          <p:cNvPicPr preferRelativeResize="0"/>
          <p:nvPr/>
        </p:nvPicPr>
        <p:blipFill>
          <a:blip r:embed="rId3">
            <a:alphaModFix/>
          </a:blip>
          <a:stretch>
            <a:fillRect/>
          </a:stretch>
        </p:blipFill>
        <p:spPr>
          <a:xfrm>
            <a:off x="1027050" y="989475"/>
            <a:ext cx="7089906" cy="38492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Data Science Consulting by Slidesgo">
  <a:themeElements>
    <a:clrScheme name="Simple Light">
      <a:dk1>
        <a:srgbClr val="1A5E8F"/>
      </a:dk1>
      <a:lt1>
        <a:srgbClr val="FFFFFF"/>
      </a:lt1>
      <a:dk2>
        <a:srgbClr val="002845"/>
      </a:dk2>
      <a:lt2>
        <a:srgbClr val="FFD6E1"/>
      </a:lt2>
      <a:accent1>
        <a:srgbClr val="E898AC"/>
      </a:accent1>
      <a:accent2>
        <a:srgbClr val="00CFCC"/>
      </a:accent2>
      <a:accent3>
        <a:srgbClr val="FF9973"/>
      </a:accent3>
      <a:accent4>
        <a:srgbClr val="F64975"/>
      </a:accent4>
      <a:accent5>
        <a:srgbClr val="5EFFFD"/>
      </a:accent5>
      <a:accent6>
        <a:srgbClr val="FC723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