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CD3-E57A-4632-821F-B4E90520EB03}" type="datetimeFigureOut">
              <a:rPr lang="bg-BG" smtClean="0"/>
              <a:t>2.11.2016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3CF-091E-4053-A9C4-DD97C73CF4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36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CD3-E57A-4632-821F-B4E90520EB03}" type="datetimeFigureOut">
              <a:rPr lang="bg-BG" smtClean="0"/>
              <a:t>2.11.2016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3CF-091E-4053-A9C4-DD97C73CF4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981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CD3-E57A-4632-821F-B4E90520EB03}" type="datetimeFigureOut">
              <a:rPr lang="bg-BG" smtClean="0"/>
              <a:t>2.11.2016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3CF-091E-4053-A9C4-DD97C73CF4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322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CD3-E57A-4632-821F-B4E90520EB03}" type="datetimeFigureOut">
              <a:rPr lang="bg-BG" smtClean="0"/>
              <a:t>2.11.2016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3CF-091E-4053-A9C4-DD97C73CF4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762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CD3-E57A-4632-821F-B4E90520EB03}" type="datetimeFigureOut">
              <a:rPr lang="bg-BG" smtClean="0"/>
              <a:t>2.11.2016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3CF-091E-4053-A9C4-DD97C73CF4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55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CD3-E57A-4632-821F-B4E90520EB03}" type="datetimeFigureOut">
              <a:rPr lang="bg-BG" smtClean="0"/>
              <a:t>2.11.2016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3CF-091E-4053-A9C4-DD97C73CF4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179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CD3-E57A-4632-821F-B4E90520EB03}" type="datetimeFigureOut">
              <a:rPr lang="bg-BG" smtClean="0"/>
              <a:t>2.11.2016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3CF-091E-4053-A9C4-DD97C73CF4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75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CD3-E57A-4632-821F-B4E90520EB03}" type="datetimeFigureOut">
              <a:rPr lang="bg-BG" smtClean="0"/>
              <a:t>2.11.2016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3CF-091E-4053-A9C4-DD97C73CF4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037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CD3-E57A-4632-821F-B4E90520EB03}" type="datetimeFigureOut">
              <a:rPr lang="bg-BG" smtClean="0"/>
              <a:t>2.11.2016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3CF-091E-4053-A9C4-DD97C73CF4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004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CD3-E57A-4632-821F-B4E90520EB03}" type="datetimeFigureOut">
              <a:rPr lang="bg-BG" smtClean="0"/>
              <a:t>2.11.2016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3CF-091E-4053-A9C4-DD97C73CF4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075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CD3-E57A-4632-821F-B4E90520EB03}" type="datetimeFigureOut">
              <a:rPr lang="bg-BG" smtClean="0"/>
              <a:t>2.11.2016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3CF-091E-4053-A9C4-DD97C73CF4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536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3CD3-E57A-4632-821F-B4E90520EB03}" type="datetimeFigureOut">
              <a:rPr lang="bg-BG" smtClean="0"/>
              <a:t>2.11.2016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73CF-091E-4053-A9C4-DD97C73CF4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639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Задачи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402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1: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въведе редица от </a:t>
            </a:r>
            <a:r>
              <a:rPr lang="en-US" dirty="0" smtClean="0"/>
              <a:t>N </a:t>
            </a:r>
            <a:r>
              <a:rPr lang="bg-BG" dirty="0" smtClean="0"/>
              <a:t>цели числа. Елементите на редицата да се запишат в списък/стек. Да се изведат елементите на стека и да се намери сумата на четните елементи.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74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2: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 се състави програма, чрез която се въвежда естествено число от интервала [10..1000010].</a:t>
            </a:r>
            <a:br>
              <a:rPr lang="ru-RU" dirty="0"/>
            </a:br>
            <a:r>
              <a:rPr lang="ru-RU" dirty="0"/>
              <a:t>Програмата да изведе същото число в двоична бройна система.</a:t>
            </a:r>
            <a:br>
              <a:rPr lang="ru-RU" dirty="0"/>
            </a:br>
            <a:r>
              <a:rPr lang="ru-RU" dirty="0"/>
              <a:t>Да се използва динамичната структура стек.</a:t>
            </a:r>
            <a:br>
              <a:rPr lang="ru-RU" dirty="0"/>
            </a:br>
            <a:r>
              <a:rPr lang="ru-RU" dirty="0"/>
              <a:t>Пример: 38 Изход: 100110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92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3: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Да се състави програма, чрез която от клавиатурата се въвежда естествено число N от интервала [10..100]. Програмата да генерира N броя естествени числа от интервала [1..101].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Числата да бъдат записани в списък / стек.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При извеждането елементите на стека числата да се разделят на четни и нечетни, като първо се изведат всички четни, а след това всички нечетни числа.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Четните стойности се извеждат в същия ред, както са въвеждани, а нечетните стойности се извеждат в ред обратен на въвеждането им.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Пример: 10 генерирани са 42 468 335 501 170 725 479 359 963 465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Изход: 42 468 170 465 963 359 479 725 501 335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9467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 4: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Да се напише програма, която определя дали дадена последователност от скоби е правилна. </a:t>
            </a:r>
            <a:endParaRPr lang="ru-RU" dirty="0" smtClean="0"/>
          </a:p>
          <a:p>
            <a:r>
              <a:rPr lang="ru-RU" dirty="0" smtClean="0"/>
              <a:t>Примери:</a:t>
            </a:r>
            <a:br>
              <a:rPr lang="ru-RU" dirty="0" smtClean="0"/>
            </a:br>
            <a:r>
              <a:rPr lang="ru-RU" dirty="0" smtClean="0"/>
              <a:t>правилно </a:t>
            </a:r>
            <a:r>
              <a:rPr lang="ru-RU" dirty="0"/>
              <a:t>записани скоби:  (), (())(), ()(), </a:t>
            </a:r>
            <a:r>
              <a:rPr lang="ru-RU" dirty="0" smtClean="0"/>
              <a:t>((())),</a:t>
            </a:r>
            <a:br>
              <a:rPr lang="ru-RU" dirty="0" smtClean="0"/>
            </a:br>
            <a:r>
              <a:rPr lang="ru-RU" dirty="0" smtClean="0"/>
              <a:t>неправилно </a:t>
            </a:r>
            <a:r>
              <a:rPr lang="ru-RU" dirty="0"/>
              <a:t>записани:  )(, ())((), (, )))), ((()).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036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99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Задачи</vt:lpstr>
      <vt:lpstr>Задача 1:</vt:lpstr>
      <vt:lpstr>Задача 2:</vt:lpstr>
      <vt:lpstr>Задача 3:</vt:lpstr>
      <vt:lpstr>Задача 4: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Задачи</dc:title>
  <dc:creator>Teacher4</dc:creator>
  <cp:lastModifiedBy>Teacher4</cp:lastModifiedBy>
  <cp:revision>6</cp:revision>
  <dcterms:created xsi:type="dcterms:W3CDTF">2016-11-02T13:04:24Z</dcterms:created>
  <dcterms:modified xsi:type="dcterms:W3CDTF">2016-11-02T13:17:24Z</dcterms:modified>
</cp:coreProperties>
</file>