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95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194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62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0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46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69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38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28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24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97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700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B1AA-683F-405F-BCC2-8B4157FA78A2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0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Решаване на задачи с използване на ИС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100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на решаване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Дефиниране на задача</a:t>
            </a:r>
          </a:p>
          <a:p>
            <a:r>
              <a:rPr lang="bg-BG" dirty="0" smtClean="0"/>
              <a:t>Изграждане на модел</a:t>
            </a:r>
          </a:p>
          <a:p>
            <a:r>
              <a:rPr lang="bg-BG" dirty="0" smtClean="0"/>
              <a:t>Определяне на метод за решаване</a:t>
            </a:r>
          </a:p>
          <a:p>
            <a:r>
              <a:rPr lang="bg-BG" dirty="0" smtClean="0"/>
              <a:t>Създаване на синтактично и логически вярна програма</a:t>
            </a:r>
          </a:p>
          <a:p>
            <a:r>
              <a:rPr lang="bg-BG" dirty="0" smtClean="0"/>
              <a:t>Анализ и интерпретация на резултата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002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задача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bg-BG" dirty="0" smtClean="0"/>
                  <a:t>Дефиниране на ясно условие</a:t>
                </a:r>
              </a:p>
              <a:p>
                <a:pPr lvl="1"/>
                <a:r>
                  <a:rPr lang="bg-BG" dirty="0" smtClean="0"/>
                  <a:t>Очакван вход</a:t>
                </a:r>
              </a:p>
              <a:p>
                <a:pPr lvl="1"/>
                <a:r>
                  <a:rPr lang="bg-BG" dirty="0" smtClean="0"/>
                  <a:t>Очакван изход</a:t>
                </a:r>
                <a:endParaRPr lang="bg-BG" dirty="0"/>
              </a:p>
              <a:p>
                <a:r>
                  <a:rPr lang="bg-BG" dirty="0" smtClean="0"/>
                  <a:t>Например: да се реализира софтуер, който пресмята оптималната цена за продажба на артикул и очакваната печалба при дадена линейна функция на търсенето и линейна функция на разходите за производство.</a:t>
                </a:r>
              </a:p>
              <a:p>
                <a:pPr lvl="1"/>
                <a:r>
                  <a:rPr lang="bg-BG" dirty="0" smtClean="0"/>
                  <a:t>Входни данни: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𝑪𝒐𝒔𝒕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𝒊𝒏𝒊𝒕𝒊𝒂𝒍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𝑪𝒐𝒔𝒕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𝒖𝒏𝒊𝒕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𝒖𝒏𝒊𝒕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bg-BG" dirty="0" smtClean="0"/>
                  <a:t>Изходни данни: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62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Изграждане на модел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bg-BG" dirty="0" smtClean="0"/>
                  <a:t>Моделът показва по какъв начин обектът на задачата се представя компютърната програма</a:t>
                </a:r>
                <a:endParaRPr lang="en-US" dirty="0" smtClean="0"/>
              </a:p>
              <a:p>
                <a:r>
                  <a:rPr lang="bg-BG" dirty="0" smtClean="0"/>
                  <a:t>Например: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bg-BG" dirty="0" smtClean="0"/>
                  <a:t>променливи от тип </a:t>
                </a:r>
                <a:r>
                  <a:rPr lang="en-US" b="1" dirty="0" smtClean="0"/>
                  <a:t>decimal</a:t>
                </a:r>
                <a:endParaRPr lang="bg-BG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𝑃𝑟𝑖𝑐𝑒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𝑷𝒓𝒊𝒄𝒆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𝒖𝒏𝒊𝒕</m:t>
                            </m:r>
                          </m:sub>
                        </m:sSub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𝐷𝑒𝑚𝑎𝑛𝑑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𝐷𝑒𝑚𝑎𝑛𝑑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𝑷𝒓𝒊𝒄𝒆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𝒖𝒏𝒊𝒕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bg-BG" b="0" i="1" smtClean="0">
                        <a:latin typeface="Cambria Math" panose="02040503050406030204" pitchFamily="18" charset="0"/>
                      </a:rPr>
                      <m:t> при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bg-BG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bg-B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bg-BG" dirty="0" smtClean="0"/>
                  <a:t>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bg-BG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bg-BG" dirty="0" smtClean="0"/>
                  <a:t>...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43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Определяне на метод за решаване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Определяне на последователността от стъпки/операции, необходими за решаване на задачата (алгоритъм).</a:t>
                </a:r>
                <a:endParaRPr lang="en-US" dirty="0" smtClean="0"/>
              </a:p>
              <a:p>
                <a:r>
                  <a:rPr lang="bg-BG" dirty="0" smtClean="0"/>
                  <a:t>Например: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 smtClean="0"/>
                  <a:t>Въвеждане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 smtClean="0"/>
                  <a:t>Изчисляване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bg-BG" dirty="0" smtClean="0">
                    <a:ea typeface="Cambria Math" panose="02040503050406030204" pitchFamily="18" charset="0"/>
                  </a:rPr>
                  <a:t> по формулата от модела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 smtClean="0">
                    <a:ea typeface="Cambria Math" panose="02040503050406030204" pitchFamily="18" charset="0"/>
                  </a:rPr>
                  <a:t>Изчисляване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bg-BG" b="0" dirty="0" smtClean="0"/>
                  <a:t> по формулата от модела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 smtClean="0">
                    <a:ea typeface="Cambria Math" panose="02040503050406030204" pitchFamily="18" charset="0"/>
                  </a:rPr>
                  <a:t>Извеждане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bg-BG" dirty="0" smtClean="0">
                    <a:ea typeface="Cambria Math" panose="020405030504060302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bg-BG" dirty="0" smtClean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bg-B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4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синтактично и логически вярна програма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Програмиране – създаване на програмния код (сорс код, първичен програмен текст).</a:t>
            </a:r>
          </a:p>
          <a:p>
            <a:pPr lvl="1"/>
            <a:r>
              <a:rPr lang="bg-BG" dirty="0" smtClean="0"/>
              <a:t>Синтактични грешки – грешки, които нарушават синтактичните правила на езика за програмиране.</a:t>
            </a:r>
          </a:p>
          <a:p>
            <a:pPr lvl="2"/>
            <a:r>
              <a:rPr lang="bg-BG" dirty="0" smtClean="0"/>
              <a:t>Например: </a:t>
            </a:r>
            <a:r>
              <a:rPr lang="en-US" dirty="0" smtClean="0"/>
              <a:t>decimal 2sum = a + b; // </a:t>
            </a:r>
            <a:r>
              <a:rPr lang="bg-BG" dirty="0" smtClean="0"/>
              <a:t>Грешка: </a:t>
            </a:r>
            <a:r>
              <a:rPr lang="en-US" dirty="0" smtClean="0"/>
              <a:t>2sum </a:t>
            </a:r>
            <a:r>
              <a:rPr lang="bg-BG" dirty="0" smtClean="0"/>
              <a:t>е невалиден идентификатор</a:t>
            </a:r>
            <a:endParaRPr lang="en-US" dirty="0" smtClean="0"/>
          </a:p>
          <a:p>
            <a:pPr lvl="1"/>
            <a:r>
              <a:rPr lang="bg-BG" dirty="0" smtClean="0"/>
              <a:t>Логически грешки – получават се при синтактично вярна програма, която води до неверен/невалиден резултат.</a:t>
            </a:r>
          </a:p>
          <a:p>
            <a:pPr lvl="2"/>
            <a:r>
              <a:rPr lang="bg-BG" dirty="0" smtClean="0"/>
              <a:t>Например: </a:t>
            </a:r>
            <a:r>
              <a:rPr lang="en-US" dirty="0" smtClean="0"/>
              <a:t>decimal sum = a – b; // </a:t>
            </a:r>
            <a:r>
              <a:rPr lang="bg-BG" dirty="0" smtClean="0"/>
              <a:t>Грешка – използван е грешен оператор (за 					    изваждане вместо за събиране)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062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и интерпретация на резултата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Какво показва полученият резултат в контекста на задачата</a:t>
                </a:r>
              </a:p>
              <a:p>
                <a:r>
                  <a:rPr lang="bg-BG" dirty="0" smtClean="0"/>
                  <a:t>Например:</a:t>
                </a:r>
                <a:endParaRPr lang="bg-BG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&lt;0⇒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артикулът не може да бъде печеливш при тези входни условия.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36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223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Решаване на задачи с използване на ИС</vt:lpstr>
      <vt:lpstr>Етапи на решаване</vt:lpstr>
      <vt:lpstr>Дефиниране на задача</vt:lpstr>
      <vt:lpstr>Изграждане на модел</vt:lpstr>
      <vt:lpstr>Определяне на метод за решаване</vt:lpstr>
      <vt:lpstr>Създаване на синтактично и логически вярна програма</vt:lpstr>
      <vt:lpstr>Анализ и интерпретация на резултата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Решаване на задачи с използване на ИС</dc:title>
  <dc:creator>Home</dc:creator>
  <cp:lastModifiedBy>Alexander Petkov</cp:lastModifiedBy>
  <cp:revision>51</cp:revision>
  <dcterms:created xsi:type="dcterms:W3CDTF">2017-10-01T08:46:43Z</dcterms:created>
  <dcterms:modified xsi:type="dcterms:W3CDTF">2017-11-02T13:17:47Z</dcterms:modified>
</cp:coreProperties>
</file>