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5.11.2017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802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5.11.2017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82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5.11.2017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94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5.11.2017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188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5.11.2017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270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5.11.2017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350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5.11.2017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880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5.11.2017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822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5.11.2017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880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5.11.2017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74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5.11.2017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374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EB585-4010-4734-B046-7DDC4BA8A697}" type="datetimeFigureOut">
              <a:rPr lang="bg-BG" smtClean="0"/>
              <a:t>5.11.2017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033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Масиви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529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</a:t>
            </a:r>
            <a:r>
              <a:rPr lang="bg-BG" dirty="0"/>
              <a:t>от данни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Място за съхранение на данни, което има определени характеристики и поддържани операции</a:t>
            </a:r>
          </a:p>
          <a:p>
            <a:pPr lvl="1"/>
            <a:r>
              <a:rPr lang="bg-BG" dirty="0" smtClean="0"/>
              <a:t>Добавяне на данни</a:t>
            </a:r>
          </a:p>
          <a:p>
            <a:pPr lvl="1"/>
            <a:r>
              <a:rPr lang="bg-BG" dirty="0" smtClean="0"/>
              <a:t>Достъп до данни по индекс</a:t>
            </a:r>
            <a:r>
              <a:rPr lang="bg-BG" dirty="0"/>
              <a:t> </a:t>
            </a:r>
            <a:r>
              <a:rPr lang="bg-BG" dirty="0" smtClean="0"/>
              <a:t>(пореден номер)</a:t>
            </a:r>
          </a:p>
          <a:p>
            <a:pPr lvl="1"/>
            <a:r>
              <a:rPr lang="bg-BG" dirty="0" smtClean="0"/>
              <a:t>Търсене по стойност на данните</a:t>
            </a:r>
          </a:p>
          <a:p>
            <a:pPr lvl="1"/>
            <a:r>
              <a:rPr lang="bg-BG" dirty="0" smtClean="0"/>
              <a:t>Премахване по индекс</a:t>
            </a:r>
          </a:p>
          <a:p>
            <a:pPr lvl="1"/>
            <a:r>
              <a:rPr lang="bg-BG" dirty="0" smtClean="0"/>
              <a:t>Премахване по стойност</a:t>
            </a:r>
          </a:p>
        </p:txBody>
      </p:sp>
    </p:spTree>
    <p:extLst>
      <p:ext uri="{BB962C8B-B14F-4D97-AF65-F5344CB8AC3E}">
        <p14:creationId xmlns:p14="http://schemas.microsoft.com/office/powerpoint/2010/main" val="87661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от данни „масив“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Колекция</a:t>
            </a:r>
          </a:p>
          <a:p>
            <a:r>
              <a:rPr lang="bg-BG" dirty="0" smtClean="0"/>
              <a:t>Фиксиран размер в паметта</a:t>
            </a:r>
          </a:p>
          <a:p>
            <a:r>
              <a:rPr lang="bg-BG" dirty="0" smtClean="0"/>
              <a:t>Последователно разположени елементи (данни)</a:t>
            </a:r>
          </a:p>
          <a:p>
            <a:r>
              <a:rPr lang="bg-BG" dirty="0" smtClean="0"/>
              <a:t>Основни операции:</a:t>
            </a:r>
          </a:p>
          <a:p>
            <a:pPr lvl="1"/>
            <a:r>
              <a:rPr lang="bg-BG" dirty="0" smtClean="0"/>
              <a:t>Достъп до елемент по индекс – изключително бърза операция</a:t>
            </a:r>
          </a:p>
          <a:p>
            <a:pPr lvl="1"/>
            <a:r>
              <a:rPr lang="bg-BG" dirty="0" smtClean="0"/>
              <a:t>Търсене по стойност – линейна сложност*</a:t>
            </a:r>
            <a:endParaRPr lang="en-US" dirty="0" smtClean="0"/>
          </a:p>
          <a:p>
            <a:pPr lvl="1"/>
            <a:r>
              <a:rPr lang="bg-BG" dirty="0" smtClean="0"/>
              <a:t>Взимане на броя елементи – </a:t>
            </a:r>
            <a:r>
              <a:rPr lang="en-US" dirty="0" smtClean="0"/>
              <a:t>.Length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1264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масив в </a:t>
            </a:r>
            <a:r>
              <a:rPr lang="en-US" dirty="0" smtClean="0"/>
              <a:t>C#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Тип масив</a:t>
            </a:r>
          </a:p>
          <a:p>
            <a:pPr lvl="1"/>
            <a:r>
              <a:rPr lang="en-US" dirty="0" smtClean="0"/>
              <a:t>&lt;</a:t>
            </a:r>
            <a:r>
              <a:rPr lang="bg-BG" dirty="0" smtClean="0"/>
              <a:t>тип на елемента</a:t>
            </a:r>
            <a:r>
              <a:rPr lang="en-US" dirty="0" smtClean="0"/>
              <a:t>&gt;</a:t>
            </a:r>
            <a:r>
              <a:rPr lang="en-US" b="1" dirty="0" smtClean="0"/>
              <a:t>[]</a:t>
            </a:r>
          </a:p>
          <a:p>
            <a:r>
              <a:rPr lang="bg-BG" dirty="0" smtClean="0"/>
              <a:t>Обект масив</a:t>
            </a:r>
          </a:p>
          <a:p>
            <a:pPr lvl="1"/>
            <a:r>
              <a:rPr lang="en-US" dirty="0" smtClean="0"/>
              <a:t>new &lt;</a:t>
            </a:r>
            <a:r>
              <a:rPr lang="bg-BG" dirty="0" smtClean="0"/>
              <a:t>тип </a:t>
            </a:r>
            <a:r>
              <a:rPr lang="bg-BG" dirty="0"/>
              <a:t>на </a:t>
            </a:r>
            <a:r>
              <a:rPr lang="bg-BG" dirty="0" smtClean="0"/>
              <a:t>елемента</a:t>
            </a:r>
            <a:r>
              <a:rPr lang="en-US" dirty="0" smtClean="0"/>
              <a:t>&gt;</a:t>
            </a:r>
            <a:r>
              <a:rPr lang="en-US" b="1" dirty="0" smtClean="0"/>
              <a:t>[</a:t>
            </a:r>
            <a:r>
              <a:rPr lang="en-US" dirty="0" smtClean="0"/>
              <a:t>&lt;</a:t>
            </a:r>
            <a:r>
              <a:rPr lang="bg-BG" dirty="0" smtClean="0"/>
              <a:t>израз за размер</a:t>
            </a:r>
            <a:r>
              <a:rPr lang="en-US" dirty="0" smtClean="0"/>
              <a:t>&gt;</a:t>
            </a:r>
            <a:r>
              <a:rPr lang="en-US" b="1" dirty="0" smtClean="0"/>
              <a:t>]</a:t>
            </a:r>
            <a:br>
              <a:rPr lang="en-US" b="1" dirty="0" smtClean="0"/>
            </a:br>
            <a:r>
              <a:rPr lang="en-US" dirty="0" smtClean="0"/>
              <a:t>[&lt;</a:t>
            </a:r>
            <a:r>
              <a:rPr lang="bg-BG" dirty="0" smtClean="0"/>
              <a:t>инициализация на масив</a:t>
            </a:r>
            <a:r>
              <a:rPr lang="en-US" dirty="0" smtClean="0"/>
              <a:t>&gt;]</a:t>
            </a:r>
          </a:p>
          <a:p>
            <a:pPr lvl="1"/>
            <a:r>
              <a:rPr lang="bg-BG" dirty="0" smtClean="0"/>
              <a:t>инициализация на масив:</a:t>
            </a:r>
            <a:br>
              <a:rPr lang="bg-BG" dirty="0" smtClean="0"/>
            </a:br>
            <a:r>
              <a:rPr lang="en-US" dirty="0"/>
              <a:t>{ &lt;</a:t>
            </a:r>
            <a:r>
              <a:rPr lang="bg-BG" dirty="0"/>
              <a:t>израз</a:t>
            </a:r>
            <a:r>
              <a:rPr lang="en-US" dirty="0"/>
              <a:t>1&gt;, &lt;</a:t>
            </a:r>
            <a:r>
              <a:rPr lang="bg-BG" dirty="0"/>
              <a:t>израз</a:t>
            </a:r>
            <a:r>
              <a:rPr lang="en-US" dirty="0"/>
              <a:t>2&gt;,…, &lt;</a:t>
            </a:r>
            <a:r>
              <a:rPr lang="bg-BG" dirty="0"/>
              <a:t>израз</a:t>
            </a:r>
            <a:r>
              <a:rPr lang="en-US" dirty="0"/>
              <a:t>N&gt; }</a:t>
            </a:r>
            <a:endParaRPr lang="bg-BG" dirty="0" smtClean="0"/>
          </a:p>
          <a:p>
            <a:pPr lvl="2"/>
            <a:r>
              <a:rPr lang="en-US" dirty="0" smtClean="0"/>
              <a:t>N </a:t>
            </a:r>
            <a:r>
              <a:rPr lang="bg-BG" dirty="0" smtClean="0"/>
              <a:t>е размерът на масива</a:t>
            </a:r>
            <a:endParaRPr lang="en-US" dirty="0" smtClean="0"/>
          </a:p>
          <a:p>
            <a:r>
              <a:rPr lang="bg-BG" dirty="0" smtClean="0"/>
              <a:t>Пример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myArray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[10</a:t>
            </a:r>
            <a:r>
              <a:rPr lang="en-US" dirty="0" smtClean="0"/>
              <a:t>];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initializedArray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smtClean="0"/>
              <a:t>[4] { 100, 200, 300, 400 };</a:t>
            </a:r>
            <a:endParaRPr lang="bg-BG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0840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Достъп до елемент на масив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bg-BG" dirty="0" smtClean="0"/>
              <a:t>идентификатор на променлива</a:t>
            </a:r>
            <a:r>
              <a:rPr lang="en-US" dirty="0" smtClean="0"/>
              <a:t>&gt;</a:t>
            </a:r>
            <a:r>
              <a:rPr lang="en-US" b="1" dirty="0" smtClean="0"/>
              <a:t>[</a:t>
            </a:r>
            <a:r>
              <a:rPr lang="en-US" dirty="0" smtClean="0"/>
              <a:t>&lt;</a:t>
            </a:r>
            <a:r>
              <a:rPr lang="bg-BG" dirty="0" smtClean="0"/>
              <a:t>индекс</a:t>
            </a:r>
            <a:r>
              <a:rPr lang="en-US" dirty="0" smtClean="0"/>
              <a:t>&gt;</a:t>
            </a:r>
            <a:r>
              <a:rPr lang="en-US" b="1" dirty="0" smtClean="0"/>
              <a:t>]</a:t>
            </a:r>
          </a:p>
          <a:p>
            <a:r>
              <a:rPr lang="bg-BG" dirty="0" smtClean="0"/>
              <a:t>Пример:</a:t>
            </a:r>
          </a:p>
          <a:p>
            <a:pPr lvl="1"/>
            <a:r>
              <a:rPr lang="en-US" dirty="0" err="1" smtClean="0"/>
              <a:t>myArray</a:t>
            </a:r>
            <a:r>
              <a:rPr lang="en-US" dirty="0" smtClean="0"/>
              <a:t>[</a:t>
            </a:r>
            <a:r>
              <a:rPr lang="bg-BG" dirty="0" smtClean="0"/>
              <a:t>0</a:t>
            </a:r>
            <a:r>
              <a:rPr lang="en-US" dirty="0" smtClean="0"/>
              <a:t>] = 5;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= </a:t>
            </a:r>
            <a:r>
              <a:rPr lang="en-US" dirty="0" err="1" smtClean="0"/>
              <a:t>myArray</a:t>
            </a:r>
            <a:r>
              <a:rPr lang="en-US" dirty="0" smtClean="0"/>
              <a:t>[0]; // </a:t>
            </a:r>
            <a:r>
              <a:rPr lang="en-US" dirty="0" err="1" smtClean="0"/>
              <a:t>val</a:t>
            </a:r>
            <a:r>
              <a:rPr lang="en-US" dirty="0"/>
              <a:t> </a:t>
            </a:r>
            <a:r>
              <a:rPr lang="en-US" dirty="0" smtClean="0"/>
              <a:t>= 5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2359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Линейно търсене на елемент в масив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FindIndex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) {</a:t>
            </a:r>
            <a:r>
              <a:rPr lang="bg-BG" dirty="0"/>
              <a:t/>
            </a:r>
            <a:br>
              <a:rPr lang="bg-BG" dirty="0"/>
            </a:br>
            <a:r>
              <a:rPr lang="en-US" dirty="0" smtClean="0"/>
              <a:t>	for(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arr.Length</a:t>
            </a:r>
            <a:r>
              <a:rPr lang="en-US" dirty="0" smtClean="0"/>
              <a:t>; ++</a:t>
            </a:r>
            <a:r>
              <a:rPr lang="en-US" dirty="0" err="1" smtClean="0"/>
              <a:t>i</a:t>
            </a:r>
            <a:r>
              <a:rPr lang="en-US" dirty="0" smtClean="0"/>
              <a:t> )</a:t>
            </a:r>
            <a:br>
              <a:rPr lang="en-US" dirty="0" smtClean="0"/>
            </a:br>
            <a:r>
              <a:rPr lang="en-US" dirty="0" smtClean="0"/>
              <a:t>		if(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== </a:t>
            </a:r>
            <a:r>
              <a:rPr lang="en-US" dirty="0" err="1" smtClean="0"/>
              <a:t>val</a:t>
            </a:r>
            <a:r>
              <a:rPr lang="en-US" dirty="0" smtClean="0"/>
              <a:t> )</a:t>
            </a:r>
            <a:br>
              <a:rPr lang="en-US" dirty="0" smtClean="0"/>
            </a:br>
            <a:r>
              <a:rPr lang="en-US" dirty="0" smtClean="0"/>
              <a:t>			return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return -1;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bg-BG" dirty="0" smtClean="0"/>
          </a:p>
          <a:p>
            <a:r>
              <a:rPr lang="bg-BG" dirty="0" smtClean="0"/>
              <a:t>ВАЖНО! Масивите винаги се предават по адрес (по псевдоним, референция).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8228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</a:t>
            </a:r>
            <a:r>
              <a:rPr lang="bg-BG" dirty="0" smtClean="0"/>
              <a:t>мерни масиви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Двумерен масив</a:t>
            </a:r>
            <a:endParaRPr lang="en-US" dirty="0" smtClean="0"/>
          </a:p>
          <a:p>
            <a:pPr lvl="1"/>
            <a:r>
              <a:rPr lang="bg-BG" dirty="0" smtClean="0"/>
              <a:t>Тип</a:t>
            </a:r>
          </a:p>
          <a:p>
            <a:pPr lvl="2"/>
            <a:r>
              <a:rPr lang="en-US" dirty="0" smtClean="0"/>
              <a:t>&lt;</a:t>
            </a:r>
            <a:r>
              <a:rPr lang="bg-BG" dirty="0" smtClean="0"/>
              <a:t>тип на елемента</a:t>
            </a:r>
            <a:r>
              <a:rPr lang="en-US" dirty="0" smtClean="0"/>
              <a:t>&gt;</a:t>
            </a:r>
            <a:r>
              <a:rPr lang="en-US" b="1" dirty="0" smtClean="0"/>
              <a:t>[</a:t>
            </a:r>
            <a:r>
              <a:rPr lang="en-US" dirty="0" smtClean="0"/>
              <a:t>,</a:t>
            </a:r>
            <a:r>
              <a:rPr lang="en-US" b="1" dirty="0" smtClean="0"/>
              <a:t>]</a:t>
            </a:r>
            <a:endParaRPr lang="bg-BG" b="1" dirty="0" smtClean="0"/>
          </a:p>
          <a:p>
            <a:pPr lvl="1"/>
            <a:r>
              <a:rPr lang="bg-BG" dirty="0" smtClean="0"/>
              <a:t>Променлива</a:t>
            </a:r>
            <a:endParaRPr lang="bg-BG" dirty="0"/>
          </a:p>
          <a:p>
            <a:pPr lvl="2"/>
            <a:r>
              <a:rPr lang="en-US" dirty="0"/>
              <a:t>&lt;</a:t>
            </a:r>
            <a:r>
              <a:rPr lang="bg-BG" dirty="0"/>
              <a:t>тип на елемента</a:t>
            </a:r>
            <a:r>
              <a:rPr lang="en-US" dirty="0" smtClean="0"/>
              <a:t>&gt;</a:t>
            </a:r>
            <a:r>
              <a:rPr lang="en-US" b="1" dirty="0" smtClean="0"/>
              <a:t>[</a:t>
            </a:r>
            <a:r>
              <a:rPr lang="en-US" dirty="0" smtClean="0"/>
              <a:t>[&lt;</a:t>
            </a:r>
            <a:r>
              <a:rPr lang="bg-BG" dirty="0" smtClean="0"/>
              <a:t>размерност1</a:t>
            </a:r>
            <a:r>
              <a:rPr lang="en-US" dirty="0" smtClean="0"/>
              <a:t>&gt;,&lt;</a:t>
            </a:r>
            <a:r>
              <a:rPr lang="bg-BG" dirty="0" smtClean="0"/>
              <a:t>размерност2</a:t>
            </a:r>
            <a:r>
              <a:rPr lang="en-US" dirty="0" smtClean="0"/>
              <a:t>&gt;]</a:t>
            </a:r>
            <a:r>
              <a:rPr lang="en-US" b="1" dirty="0" smtClean="0"/>
              <a:t>]</a:t>
            </a:r>
            <a:r>
              <a:rPr lang="bg-BG" b="1" dirty="0" smtClean="0"/>
              <a:t/>
            </a:r>
            <a:br>
              <a:rPr lang="bg-BG" b="1" dirty="0" smtClean="0"/>
            </a:br>
            <a:r>
              <a:rPr lang="en-US" dirty="0" smtClean="0"/>
              <a:t>[{&lt;</a:t>
            </a:r>
            <a:r>
              <a:rPr lang="bg-BG" dirty="0" smtClean="0"/>
              <a:t>инициализация на масив</a:t>
            </a:r>
            <a:r>
              <a:rPr lang="en-US" dirty="0" smtClean="0"/>
              <a:t>1&gt;,&lt;</a:t>
            </a:r>
            <a:r>
              <a:rPr lang="bg-BG" dirty="0" smtClean="0"/>
              <a:t>инициализация на масив</a:t>
            </a:r>
            <a:r>
              <a:rPr lang="en-US" dirty="0" smtClean="0"/>
              <a:t>2&gt;]</a:t>
            </a:r>
          </a:p>
          <a:p>
            <a:pPr lvl="2"/>
            <a:r>
              <a:rPr lang="bg-BG" b="1" dirty="0" smtClean="0"/>
              <a:t>размерност:</a:t>
            </a:r>
            <a:r>
              <a:rPr lang="en-US" dirty="0" smtClean="0"/>
              <a:t> &lt;</a:t>
            </a:r>
            <a:r>
              <a:rPr lang="bg-BG" dirty="0" smtClean="0"/>
              <a:t>константен израз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[,] matrix2x3 = new </a:t>
            </a:r>
            <a:r>
              <a:rPr lang="en-US" dirty="0" err="1" smtClean="0"/>
              <a:t>int</a:t>
            </a:r>
            <a:r>
              <a:rPr lang="en-US" dirty="0" smtClean="0"/>
              <a:t>[2,3] { {1, 2, 3}, {4, 5, 6} };</a:t>
            </a:r>
          </a:p>
          <a:p>
            <a:r>
              <a:rPr lang="en-US" dirty="0" smtClean="0"/>
              <a:t>N-</a:t>
            </a:r>
            <a:r>
              <a:rPr lang="bg-BG" dirty="0" smtClean="0"/>
              <a:t>мерен масив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[,,,] </a:t>
            </a:r>
            <a:r>
              <a:rPr lang="en-US" dirty="0" err="1" smtClean="0"/>
              <a:t>n_array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[2,5,3,6];</a:t>
            </a:r>
            <a:endParaRPr lang="bg-BG" dirty="0" smtClean="0"/>
          </a:p>
          <a:p>
            <a:pPr lvl="1"/>
            <a:r>
              <a:rPr lang="en-US" dirty="0" smtClean="0"/>
              <a:t>.</a:t>
            </a:r>
            <a:r>
              <a:rPr lang="en-US" b="1" dirty="0" smtClean="0"/>
              <a:t>Rank</a:t>
            </a:r>
            <a:r>
              <a:rPr lang="en-US" dirty="0" smtClean="0"/>
              <a:t> – </a:t>
            </a:r>
            <a:r>
              <a:rPr lang="bg-BG" dirty="0" smtClean="0"/>
              <a:t>брой измерения</a:t>
            </a:r>
            <a:endParaRPr lang="en-US" dirty="0" smtClean="0"/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dims = matrix2x3.Rank; // dims = 2</a:t>
            </a:r>
          </a:p>
          <a:p>
            <a:pPr lvl="1"/>
            <a:r>
              <a:rPr lang="en-US" b="1" dirty="0" smtClean="0"/>
              <a:t>.</a:t>
            </a:r>
            <a:r>
              <a:rPr lang="en-US" b="1" dirty="0" err="1" smtClean="0"/>
              <a:t>GetLength</a:t>
            </a: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 </a:t>
            </a:r>
            <a:r>
              <a:rPr lang="en-US" dirty="0" smtClean="0"/>
              <a:t>– </a:t>
            </a:r>
            <a:r>
              <a:rPr lang="bg-BG" dirty="0" smtClean="0"/>
              <a:t>размер на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bg-BG" dirty="0" smtClean="0"/>
              <a:t>тата размерност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56519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Масиви в масиви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[][] – </a:t>
            </a:r>
            <a:r>
              <a:rPr lang="bg-BG" dirty="0" smtClean="0"/>
              <a:t>масив, на който всеки елемент е от тип </a:t>
            </a:r>
            <a:r>
              <a:rPr lang="en-US" dirty="0" err="1" smtClean="0"/>
              <a:t>int</a:t>
            </a:r>
            <a:r>
              <a:rPr lang="en-US" dirty="0" smtClean="0"/>
              <a:t>[], </a:t>
            </a:r>
            <a:r>
              <a:rPr lang="bg-BG" dirty="0" smtClean="0"/>
              <a:t>т.е. </a:t>
            </a:r>
            <a:r>
              <a:rPr lang="bg-BG" b="1" dirty="0" smtClean="0"/>
              <a:t>масив от масиви</a:t>
            </a:r>
          </a:p>
          <a:p>
            <a:r>
              <a:rPr lang="bg-BG" dirty="0" smtClean="0"/>
              <a:t>Всеки масив в масива може да има </a:t>
            </a:r>
            <a:r>
              <a:rPr lang="bg-BG" b="1" dirty="0" smtClean="0"/>
              <a:t>различен</a:t>
            </a:r>
            <a:r>
              <a:rPr lang="bg-BG" dirty="0" smtClean="0"/>
              <a:t> размер</a:t>
            </a:r>
          </a:p>
          <a:p>
            <a:r>
              <a:rPr lang="bg-BG" dirty="0" smtClean="0"/>
              <a:t>Всеки масив в масива трябва да бъде създаден поотделно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[][] </a:t>
            </a:r>
            <a:r>
              <a:rPr lang="en-US" dirty="0" err="1" smtClean="0"/>
              <a:t>jaggedArray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[2][];</a:t>
            </a:r>
            <a:br>
              <a:rPr lang="en-US" dirty="0" smtClean="0"/>
            </a:br>
            <a:r>
              <a:rPr lang="en-US" dirty="0" err="1" smtClean="0"/>
              <a:t>jaggedArray</a:t>
            </a:r>
            <a:r>
              <a:rPr lang="en-US" dirty="0" smtClean="0"/>
              <a:t>[0] = new </a:t>
            </a:r>
            <a:r>
              <a:rPr lang="en-US" dirty="0" err="1" smtClean="0"/>
              <a:t>int</a:t>
            </a:r>
            <a:r>
              <a:rPr lang="en-US" dirty="0" smtClean="0"/>
              <a:t>[3] { 1, 2, 3 };</a:t>
            </a:r>
            <a:br>
              <a:rPr lang="en-US" dirty="0" smtClean="0"/>
            </a:br>
            <a:r>
              <a:rPr lang="en-US" dirty="0" err="1" smtClean="0"/>
              <a:t>jaggedArray</a:t>
            </a:r>
            <a:r>
              <a:rPr lang="en-US" dirty="0" smtClean="0"/>
              <a:t>[1] = new </a:t>
            </a:r>
            <a:r>
              <a:rPr lang="en-US" dirty="0" err="1" smtClean="0"/>
              <a:t>int</a:t>
            </a:r>
            <a:r>
              <a:rPr lang="en-US" dirty="0" smtClean="0"/>
              <a:t>[1] { 4 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foreach</a:t>
            </a:r>
            <a:r>
              <a:rPr lang="en-US" dirty="0" smtClean="0"/>
              <a:t>(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 in </a:t>
            </a:r>
            <a:r>
              <a:rPr lang="en-US" dirty="0" err="1" smtClean="0"/>
              <a:t>jaggedArray</a:t>
            </a:r>
            <a:r>
              <a:rPr lang="en-US" dirty="0" smtClean="0"/>
              <a:t> ) 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foreach</a:t>
            </a:r>
            <a:r>
              <a:rPr lang="en-US" dirty="0" smtClean="0"/>
              <a:t>( </a:t>
            </a:r>
            <a:r>
              <a:rPr lang="en-US" dirty="0" err="1" smtClean="0"/>
              <a:t>var</a:t>
            </a:r>
            <a:r>
              <a:rPr lang="en-US" dirty="0" smtClean="0"/>
              <a:t> element in </a:t>
            </a:r>
            <a:r>
              <a:rPr lang="en-US" dirty="0" err="1" smtClean="0"/>
              <a:t>arr</a:t>
            </a:r>
            <a:r>
              <a:rPr lang="en-US" dirty="0" smtClean="0"/>
              <a:t> )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Console.Write</a:t>
            </a:r>
            <a:r>
              <a:rPr lang="en-US" dirty="0" smtClean="0"/>
              <a:t>(“{0} “, element);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7496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220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Масиви</vt:lpstr>
      <vt:lpstr>Структура от данни</vt:lpstr>
      <vt:lpstr>Структура от данни „масив“</vt:lpstr>
      <vt:lpstr>Създаване на масив в C#</vt:lpstr>
      <vt:lpstr>Достъп до елемент на масив</vt:lpstr>
      <vt:lpstr>Линейно търсене на елемент в масив</vt:lpstr>
      <vt:lpstr>N-мерни масиви</vt:lpstr>
      <vt:lpstr>Масиви в масиви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Масиви и потребителски типове</dc:title>
  <dc:creator>Alexander Petkov</dc:creator>
  <cp:lastModifiedBy>Home</cp:lastModifiedBy>
  <cp:revision>35</cp:revision>
  <dcterms:created xsi:type="dcterms:W3CDTF">2017-10-16T07:47:56Z</dcterms:created>
  <dcterms:modified xsi:type="dcterms:W3CDTF">2017-11-05T14:58:46Z</dcterms:modified>
</cp:coreProperties>
</file>