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79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36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422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08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6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752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19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11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3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2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880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0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38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77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0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3EB585-4010-4734-B046-7DDC4BA8A697}" type="datetimeFigureOut">
              <a:rPr lang="bg-BG" smtClean="0"/>
              <a:t>31.12.2018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379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файлове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29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на ресурси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Ресурс – физически или виртуален компонент с ограничена наличност, напр. файл, мрежова връзка, оперативна памет.</a:t>
            </a:r>
          </a:p>
          <a:p>
            <a:r>
              <a:rPr lang="bg-BG" dirty="0" smtClean="0"/>
              <a:t>Оперативната памет в </a:t>
            </a:r>
            <a:r>
              <a:rPr lang="en-US" dirty="0" smtClean="0"/>
              <a:t>C# </a:t>
            </a:r>
            <a:r>
              <a:rPr lang="bg-BG" dirty="0" smtClean="0"/>
              <a:t>се управлява </a:t>
            </a:r>
            <a:r>
              <a:rPr lang="bg-BG" b="1" dirty="0" smtClean="0"/>
              <a:t>автоматично</a:t>
            </a:r>
            <a:r>
              <a:rPr lang="bg-BG" dirty="0" smtClean="0"/>
              <a:t> чрез т.нар. буклукчия (</a:t>
            </a:r>
            <a:r>
              <a:rPr lang="en-US" dirty="0" smtClean="0"/>
              <a:t>garbage collector, GC)</a:t>
            </a:r>
          </a:p>
          <a:p>
            <a:r>
              <a:rPr lang="bg-BG" dirty="0" smtClean="0"/>
              <a:t>Всички останали ресурси се управляват </a:t>
            </a:r>
            <a:r>
              <a:rPr lang="bg-BG" b="1" dirty="0" smtClean="0"/>
              <a:t>ръчно</a:t>
            </a:r>
            <a:r>
              <a:rPr lang="bg-BG" dirty="0" smtClean="0"/>
              <a:t> от програмиста!</a:t>
            </a:r>
          </a:p>
        </p:txBody>
      </p:sp>
    </p:spTree>
    <p:extLst>
      <p:ext uri="{BB962C8B-B14F-4D97-AF65-F5344CB8AC3E}">
        <p14:creationId xmlns:p14="http://schemas.microsoft.com/office/powerpoint/2010/main" val="375189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IDisposable</a:t>
            </a:r>
            <a:r>
              <a:rPr lang="bg-BG" dirty="0" smtClean="0"/>
              <a:t> и оператор </a:t>
            </a:r>
            <a:r>
              <a:rPr lang="en-US" dirty="0" smtClean="0"/>
              <a:t>using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класове, управляващи ресурси, имат базов тип </a:t>
            </a:r>
            <a:r>
              <a:rPr lang="en-US" dirty="0" err="1" smtClean="0"/>
              <a:t>IDisposable</a:t>
            </a:r>
            <a:r>
              <a:rPr lang="bg-BG" dirty="0" smtClean="0"/>
              <a:t> и метод </a:t>
            </a:r>
            <a:r>
              <a:rPr lang="en-US" dirty="0" smtClean="0"/>
              <a:t>Dispose()</a:t>
            </a:r>
          </a:p>
          <a:p>
            <a:r>
              <a:rPr lang="bg-BG" dirty="0" smtClean="0"/>
              <a:t>Всички такива класове могат да бъдат освобождавани с оператора </a:t>
            </a:r>
            <a:r>
              <a:rPr lang="en-US" dirty="0" smtClean="0"/>
              <a:t>using</a:t>
            </a:r>
          </a:p>
          <a:p>
            <a:r>
              <a:rPr lang="en-US" dirty="0" smtClean="0"/>
              <a:t>using( [&lt;</a:t>
            </a:r>
            <a:r>
              <a:rPr lang="bg-BG" dirty="0" smtClean="0"/>
              <a:t>декларация на променлива</a:t>
            </a:r>
            <a:r>
              <a:rPr lang="en-US" dirty="0" smtClean="0"/>
              <a:t>&gt; =] &lt;</a:t>
            </a:r>
            <a:r>
              <a:rPr lang="bg-BG" dirty="0" smtClean="0"/>
              <a:t>израз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  <a:p>
            <a:pPr lvl="1"/>
            <a:r>
              <a:rPr lang="en-US" b="1" dirty="0" smtClean="0"/>
              <a:t>&lt;</a:t>
            </a:r>
            <a:r>
              <a:rPr lang="bg-BG" b="1" dirty="0" smtClean="0"/>
              <a:t>израз</a:t>
            </a:r>
            <a:r>
              <a:rPr lang="en-US" b="1" dirty="0" smtClean="0"/>
              <a:t>&gt;</a:t>
            </a:r>
            <a:r>
              <a:rPr lang="bg-BG" dirty="0" smtClean="0"/>
              <a:t> трябва да е с базов тип</a:t>
            </a:r>
            <a:r>
              <a:rPr lang="en-US" dirty="0" smtClean="0"/>
              <a:t>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pPr lvl="1"/>
            <a:r>
              <a:rPr lang="bg-BG" dirty="0" smtClean="0"/>
              <a:t>Автоматично се извиква </a:t>
            </a:r>
            <a:r>
              <a:rPr lang="en-US" dirty="0" smtClean="0"/>
              <a:t>Dispose()</a:t>
            </a:r>
            <a:r>
              <a:rPr lang="bg-BG" dirty="0" smtClean="0"/>
              <a:t> след изпълнението на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78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във файлов поток – пример с </a:t>
            </a:r>
            <a:r>
              <a:rPr lang="en-US" dirty="0" smtClean="0"/>
              <a:t>using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using(</a:t>
            </a:r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File.Open</a:t>
            </a:r>
            <a:r>
              <a:rPr lang="en-US" dirty="0" smtClean="0"/>
              <a:t>(“storage.txt”, </a:t>
            </a:r>
            <a:r>
              <a:rPr lang="en-US" dirty="0" err="1" smtClean="0"/>
              <a:t>FileMode.Create</a:t>
            </a:r>
            <a:r>
              <a:rPr lang="en-US" dirty="0" smtClean="0"/>
              <a:t>)){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rng</a:t>
            </a:r>
            <a:r>
              <a:rPr lang="en-US" dirty="0" smtClean="0"/>
              <a:t> = new Random();</a:t>
            </a:r>
            <a:br>
              <a:rPr lang="en-US" dirty="0" smtClean="0"/>
            </a:b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&lt;10000</a:t>
            </a:r>
            <a:r>
              <a:rPr lang="bg-BG" dirty="0" smtClean="0"/>
              <a:t>0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	string line = </a:t>
            </a:r>
            <a:r>
              <a:rPr lang="en-US" dirty="0" err="1" smtClean="0"/>
              <a:t>rng.Next</a:t>
            </a:r>
            <a:r>
              <a:rPr lang="en-US" dirty="0" smtClean="0"/>
              <a:t>() + </a:t>
            </a:r>
            <a:r>
              <a:rPr lang="en-US" dirty="0" err="1" smtClean="0"/>
              <a:t>Environment.NewLine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	byte[] </a:t>
            </a:r>
            <a:r>
              <a:rPr lang="en-US" dirty="0" err="1" smtClean="0"/>
              <a:t>lineBytes</a:t>
            </a:r>
            <a:r>
              <a:rPr lang="en-US" dirty="0" smtClean="0"/>
              <a:t> = Encoding.UTF8.GetBytes(line);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lineBytes</a:t>
            </a:r>
            <a:r>
              <a:rPr lang="en-US" dirty="0" smtClean="0"/>
              <a:t>, 0, </a:t>
            </a:r>
            <a:r>
              <a:rPr lang="en-US" dirty="0" err="1" smtClean="0"/>
              <a:t>lineBytes.Length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>	} //</a:t>
            </a:r>
            <a:r>
              <a:rPr lang="bg-BG" dirty="0" smtClean="0"/>
              <a:t> Тук автоматично се вика </a:t>
            </a:r>
            <a:r>
              <a:rPr lang="en-US" dirty="0" err="1" smtClean="0"/>
              <a:t>f.Dispose</a:t>
            </a:r>
            <a:r>
              <a:rPr lang="en-US" dirty="0" smtClean="0"/>
              <a:t>(), </a:t>
            </a:r>
            <a:r>
              <a:rPr lang="bg-BG" dirty="0" smtClean="0"/>
              <a:t>а той вика 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365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Отваряне на текстов файл - </a:t>
            </a:r>
            <a:r>
              <a:rPr lang="en-US" dirty="0" err="1" smtClean="0"/>
              <a:t>StreamReader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en-US" dirty="0" err="1" smtClean="0"/>
              <a:t>File.OpenText</a:t>
            </a:r>
            <a:r>
              <a:rPr lang="en-US" dirty="0" smtClean="0"/>
              <a:t>( string path )</a:t>
            </a:r>
          </a:p>
          <a:p>
            <a:endParaRPr lang="en-US" dirty="0"/>
          </a:p>
          <a:p>
            <a:r>
              <a:rPr lang="en-US" dirty="0" smtClean="0"/>
              <a:t>string </a:t>
            </a:r>
            <a:r>
              <a:rPr lang="en-US" dirty="0" err="1" smtClean="0"/>
              <a:t>StreamReader.ReadLine</a:t>
            </a:r>
            <a:r>
              <a:rPr lang="en-US" dirty="0" smtClean="0"/>
              <a:t>()</a:t>
            </a:r>
            <a:endParaRPr lang="bg-BG" dirty="0" smtClean="0"/>
          </a:p>
          <a:p>
            <a:pPr lvl="1"/>
            <a:r>
              <a:rPr lang="bg-BG" dirty="0" smtClean="0"/>
              <a:t>Прочита един ред от текстовия файл и го връща като текстов низ.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StreamReader.Read</a:t>
            </a:r>
            <a:r>
              <a:rPr lang="en-US" dirty="0" smtClean="0"/>
              <a:t>( char[] buffer, </a:t>
            </a:r>
            <a:r>
              <a:rPr lang="en-US" dirty="0" err="1" smtClean="0"/>
              <a:t>int</a:t>
            </a:r>
            <a:r>
              <a:rPr lang="en-US" dirty="0" smtClean="0"/>
              <a:t> index, </a:t>
            </a:r>
            <a:r>
              <a:rPr lang="en-US" dirty="0" err="1" smtClean="0"/>
              <a:t>int</a:t>
            </a:r>
            <a:r>
              <a:rPr lang="en-US" dirty="0" smtClean="0"/>
              <a:t> count )</a:t>
            </a:r>
          </a:p>
          <a:p>
            <a:pPr lvl="1"/>
            <a:r>
              <a:rPr lang="bg-BG" dirty="0"/>
              <a:t>Прочита максимум </a:t>
            </a:r>
            <a:r>
              <a:rPr lang="en-US" dirty="0"/>
              <a:t>count </a:t>
            </a:r>
            <a:r>
              <a:rPr lang="bg-BG" dirty="0" smtClean="0"/>
              <a:t>знака. </a:t>
            </a:r>
            <a:r>
              <a:rPr lang="bg-BG" dirty="0"/>
              <a:t>Връща </a:t>
            </a:r>
            <a:r>
              <a:rPr lang="bg-BG" dirty="0" smtClean="0"/>
              <a:t>броя на прочетените знаци или 0</a:t>
            </a:r>
            <a:r>
              <a:rPr lang="bg-BG" dirty="0"/>
              <a:t>, ако </a:t>
            </a:r>
            <a:r>
              <a:rPr lang="bg-BG" dirty="0" smtClean="0"/>
              <a:t>е достигнат </a:t>
            </a:r>
            <a:r>
              <a:rPr lang="bg-BG" dirty="0"/>
              <a:t>края на </a:t>
            </a:r>
            <a:r>
              <a:rPr lang="bg-BG" dirty="0" smtClean="0"/>
              <a:t>потока.</a:t>
            </a:r>
            <a:endParaRPr lang="en-US" dirty="0" smtClean="0"/>
          </a:p>
          <a:p>
            <a:r>
              <a:rPr lang="en-US" dirty="0" smtClean="0"/>
              <a:t>bool </a:t>
            </a:r>
            <a:r>
              <a:rPr lang="en-US" dirty="0" err="1" smtClean="0"/>
              <a:t>StreamReader.EndOfStream</a:t>
            </a:r>
            <a:endParaRPr lang="en-US" dirty="0" smtClean="0"/>
          </a:p>
          <a:p>
            <a:pPr lvl="1"/>
            <a:r>
              <a:rPr lang="bg-BG" dirty="0" smtClean="0"/>
              <a:t>Връща </a:t>
            </a:r>
            <a:r>
              <a:rPr lang="en-US" dirty="0" smtClean="0"/>
              <a:t>true, </a:t>
            </a:r>
            <a:r>
              <a:rPr lang="bg-BG" dirty="0" smtClean="0"/>
              <a:t>ако е достигнат краят на потока.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068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Четене на текстов </a:t>
            </a:r>
            <a:r>
              <a:rPr lang="bg-BG" dirty="0" smtClean="0"/>
              <a:t>файл –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entropy = new </a:t>
            </a:r>
            <a:r>
              <a:rPr lang="en-US" dirty="0" err="1" smtClean="0"/>
              <a:t>int</a:t>
            </a:r>
            <a:r>
              <a:rPr lang="en-US" dirty="0" smtClean="0"/>
              <a:t>[100000];</a:t>
            </a:r>
            <a:br>
              <a:rPr lang="en-US" dirty="0" smtClean="0"/>
            </a:br>
            <a:r>
              <a:rPr lang="en-US" dirty="0" smtClean="0"/>
              <a:t>using (</a:t>
            </a:r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File.OpenText</a:t>
            </a:r>
            <a:r>
              <a:rPr lang="en-US" dirty="0" smtClean="0"/>
              <a:t>(“storage.txt”))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lineNum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while(!</a:t>
            </a:r>
            <a:r>
              <a:rPr lang="en-US" dirty="0" err="1" smtClean="0"/>
              <a:t>f.EndOfStream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	string line = </a:t>
            </a:r>
            <a:r>
              <a:rPr lang="en-US" dirty="0" err="1" smtClean="0"/>
              <a:t>f.ReadLine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entropy[</a:t>
            </a:r>
            <a:r>
              <a:rPr lang="en-US" dirty="0" err="1" smtClean="0"/>
              <a:t>lineNum</a:t>
            </a:r>
            <a:r>
              <a:rPr lang="en-US" dirty="0" smtClean="0"/>
              <a:t>++] = </a:t>
            </a:r>
            <a:r>
              <a:rPr lang="en-US" dirty="0" err="1" smtClean="0"/>
              <a:t>int.Parse</a:t>
            </a:r>
            <a:r>
              <a:rPr lang="en-US" dirty="0" smtClean="0"/>
              <a:t>(line);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in entropy)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03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err="1" smtClean="0"/>
              <a:t>System.IO.File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Статични функции за работа с файлове</a:t>
            </a:r>
            <a:endParaRPr lang="en-US" dirty="0" smtClean="0"/>
          </a:p>
          <a:p>
            <a:r>
              <a:rPr lang="bg-BG" dirty="0" smtClean="0"/>
              <a:t>Проверка за съществуващ файл</a:t>
            </a:r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File.Exists</a:t>
            </a:r>
            <a:r>
              <a:rPr lang="en-US" dirty="0" smtClean="0"/>
              <a:t>( string path )</a:t>
            </a:r>
          </a:p>
          <a:p>
            <a:r>
              <a:rPr lang="bg-BG" dirty="0" smtClean="0"/>
              <a:t>Писане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File.WriteAllText</a:t>
            </a:r>
            <a:r>
              <a:rPr lang="en-US" dirty="0" smtClean="0"/>
              <a:t>( string path, string content 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File.WriteAllLines</a:t>
            </a:r>
            <a:r>
              <a:rPr lang="en-US" dirty="0" smtClean="0"/>
              <a:t>( string path, string[] lines 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File.WriteAllBytes</a:t>
            </a:r>
            <a:r>
              <a:rPr lang="en-US" dirty="0" smtClean="0"/>
              <a:t>( string path, byte[] bytes )</a:t>
            </a:r>
            <a:endParaRPr lang="bg-BG" dirty="0" smtClean="0"/>
          </a:p>
          <a:p>
            <a:r>
              <a:rPr lang="bg-BG" dirty="0" smtClean="0"/>
              <a:t>Четене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File.ReadAllText</a:t>
            </a:r>
            <a:r>
              <a:rPr lang="en-US" dirty="0" smtClean="0"/>
              <a:t>( string path )</a:t>
            </a:r>
          </a:p>
          <a:p>
            <a:pPr lvl="1"/>
            <a:r>
              <a:rPr lang="en-US" dirty="0" smtClean="0"/>
              <a:t>string[] </a:t>
            </a:r>
            <a:r>
              <a:rPr lang="en-US" dirty="0" err="1" smtClean="0"/>
              <a:t>File.ReadAllLines</a:t>
            </a:r>
            <a:r>
              <a:rPr lang="en-US" dirty="0" smtClean="0"/>
              <a:t>( string path )</a:t>
            </a:r>
          </a:p>
          <a:p>
            <a:pPr lvl="1"/>
            <a:r>
              <a:rPr lang="en-US" dirty="0" smtClean="0"/>
              <a:t>byte[] </a:t>
            </a:r>
            <a:r>
              <a:rPr lang="en-US" dirty="0" err="1" smtClean="0"/>
              <a:t>File.ReadAllBytes</a:t>
            </a:r>
            <a:r>
              <a:rPr lang="en-US" dirty="0" smtClean="0"/>
              <a:t>( string path 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7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Писане/четене на цял файл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System.IO;</a:t>
            </a:r>
          </a:p>
          <a:p>
            <a:r>
              <a:rPr lang="en-US" dirty="0" smtClean="0"/>
              <a:t>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 {</a:t>
            </a:r>
            <a:br>
              <a:rPr lang="en-US" dirty="0" smtClean="0"/>
            </a:br>
            <a:r>
              <a:rPr lang="en-US" dirty="0" smtClean="0"/>
              <a:t>	if( </a:t>
            </a:r>
            <a:r>
              <a:rPr lang="en-US" dirty="0" err="1" smtClean="0"/>
              <a:t>File.Exists</a:t>
            </a:r>
            <a:r>
              <a:rPr lang="en-US" dirty="0" smtClean="0"/>
              <a:t>( “storage.txt” ) ) {</a:t>
            </a:r>
            <a:br>
              <a:rPr lang="en-US" dirty="0" smtClean="0"/>
            </a:br>
            <a:r>
              <a:rPr lang="en-US" dirty="0"/>
              <a:t>		string </a:t>
            </a:r>
            <a:r>
              <a:rPr lang="en-US" dirty="0" smtClean="0"/>
              <a:t>stored </a:t>
            </a:r>
            <a:r>
              <a:rPr lang="en-US" dirty="0"/>
              <a:t>= </a:t>
            </a:r>
            <a:r>
              <a:rPr lang="en-US" dirty="0" err="1"/>
              <a:t>File.ReadAllText</a:t>
            </a:r>
            <a:r>
              <a:rPr lang="en-US" dirty="0"/>
              <a:t>( “storage.txt” 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(stored);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	string </a:t>
            </a:r>
            <a:r>
              <a:rPr lang="en-US" dirty="0"/>
              <a:t>s = </a:t>
            </a:r>
            <a:r>
              <a:rPr lang="en-US" dirty="0" err="1"/>
              <a:t>Console.ReadLine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File.WriteAllText</a:t>
            </a:r>
            <a:r>
              <a:rPr lang="en-US" dirty="0"/>
              <a:t>( “storage.txt”, s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97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Потоци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ReadAll</a:t>
            </a:r>
            <a:r>
              <a:rPr lang="en-US" dirty="0" smtClean="0"/>
              <a:t>*/</a:t>
            </a:r>
            <a:r>
              <a:rPr lang="en-US" dirty="0" err="1" smtClean="0"/>
              <a:t>WriteAll</a:t>
            </a:r>
            <a:r>
              <a:rPr lang="en-US" dirty="0" smtClean="0"/>
              <a:t>* </a:t>
            </a:r>
            <a:r>
              <a:rPr lang="bg-BG" dirty="0" smtClean="0"/>
              <a:t>изискват цялото съдържание на файла да се прехвърли в оперативната памет – проблемно при файлове с голям обем</a:t>
            </a:r>
          </a:p>
          <a:p>
            <a:r>
              <a:rPr lang="bg-BG" dirty="0" smtClean="0"/>
              <a:t>За ефективна работа с големи обеми данни е необходимо файловете да се обработват </a:t>
            </a:r>
            <a:r>
              <a:rPr lang="bg-BG" b="1" dirty="0" smtClean="0"/>
              <a:t>на части</a:t>
            </a:r>
            <a:r>
              <a:rPr lang="bg-BG" dirty="0" smtClean="0"/>
              <a:t> (в т.нар. </a:t>
            </a:r>
            <a:r>
              <a:rPr lang="bg-BG" i="1" dirty="0" smtClean="0"/>
              <a:t>буфер</a:t>
            </a:r>
            <a:r>
              <a:rPr lang="bg-BG" dirty="0" smtClean="0"/>
              <a:t>).</a:t>
            </a:r>
          </a:p>
          <a:p>
            <a:r>
              <a:rPr lang="bg-BG" dirty="0" smtClean="0"/>
              <a:t>Поток – абстракция над последователен достъп до данни с потенциално неопределен обем.</a:t>
            </a:r>
          </a:p>
          <a:p>
            <a:pPr lvl="1"/>
            <a:r>
              <a:rPr lang="bg-BG" dirty="0" smtClean="0"/>
              <a:t>Като поток може да се представя достъпът до: файл, мрежова връзка, оперативна памет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операции с поток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 smtClean="0"/>
              <a:t>Четене на данни в буфер от текущата позиция</a:t>
            </a:r>
          </a:p>
          <a:p>
            <a:r>
              <a:rPr lang="bg-BG" b="1" dirty="0" smtClean="0"/>
              <a:t>Писане на данни от буфер на текущата позиция</a:t>
            </a:r>
          </a:p>
          <a:p>
            <a:r>
              <a:rPr lang="bg-BG" dirty="0" smtClean="0"/>
              <a:t>Взимане на текущата позиция в потока</a:t>
            </a:r>
          </a:p>
          <a:p>
            <a:r>
              <a:rPr lang="bg-BG" dirty="0" smtClean="0"/>
              <a:t>Задаване на нова позиция в потока</a:t>
            </a:r>
          </a:p>
          <a:p>
            <a:r>
              <a:rPr lang="bg-BG" dirty="0" smtClean="0"/>
              <a:t>Извличане на дължината на потока</a:t>
            </a:r>
          </a:p>
          <a:p>
            <a:endParaRPr lang="bg-BG" dirty="0"/>
          </a:p>
          <a:p>
            <a:r>
              <a:rPr lang="bg-BG" dirty="0" smtClean="0"/>
              <a:t>Не всички операции са възможни за всеки вид поток – в някои потоци не може да се пише, в други – да се чете, в трети – да се задава позиция или комбинация от трите.</a:t>
            </a:r>
          </a:p>
          <a:p>
            <a:r>
              <a:rPr lang="bg-BG" dirty="0" smtClean="0"/>
              <a:t>Потокът сам поддържа текущата позиция (автоматична промяна при четене/писане)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83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Файлов поток – </a:t>
            </a:r>
            <a:r>
              <a:rPr lang="en-US" dirty="0" err="1" smtClean="0"/>
              <a:t>System.IO.FileStream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File.Open</a:t>
            </a:r>
            <a:r>
              <a:rPr lang="en-US" dirty="0" smtClean="0"/>
              <a:t>( string path, </a:t>
            </a:r>
            <a:r>
              <a:rPr lang="en-US" dirty="0" err="1" smtClean="0"/>
              <a:t>FileMode</a:t>
            </a:r>
            <a:r>
              <a:rPr lang="en-US" dirty="0" smtClean="0"/>
              <a:t> mode, </a:t>
            </a:r>
            <a:r>
              <a:rPr lang="en-US" dirty="0" err="1" smtClean="0"/>
              <a:t>FileAccess</a:t>
            </a:r>
            <a:r>
              <a:rPr lang="en-US" dirty="0" smtClean="0"/>
              <a:t> access 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FileSteam.Read</a:t>
            </a:r>
            <a:r>
              <a:rPr lang="en-US" dirty="0" smtClean="0"/>
              <a:t>( byte[] array,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count )</a:t>
            </a:r>
            <a:endParaRPr lang="bg-BG" dirty="0" smtClean="0"/>
          </a:p>
          <a:p>
            <a:pPr lvl="1"/>
            <a:r>
              <a:rPr lang="bg-BG" dirty="0" smtClean="0"/>
              <a:t>Прочита максимум </a:t>
            </a:r>
            <a:r>
              <a:rPr lang="en-US" dirty="0" smtClean="0"/>
              <a:t>count </a:t>
            </a:r>
            <a:r>
              <a:rPr lang="bg-BG" dirty="0" smtClean="0"/>
              <a:t>байта. Връща 0, ако достигне края на потока.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FileStream.Write</a:t>
            </a:r>
            <a:r>
              <a:rPr lang="en-US" dirty="0" smtClean="0"/>
              <a:t>( byte[] array,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count )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FileSteam.Seek</a:t>
            </a:r>
            <a:r>
              <a:rPr lang="en-US" dirty="0" smtClean="0"/>
              <a:t>( long offset, </a:t>
            </a:r>
            <a:r>
              <a:rPr lang="en-US" dirty="0" err="1" smtClean="0"/>
              <a:t>SeekOrigin</a:t>
            </a:r>
            <a:r>
              <a:rPr lang="en-US" dirty="0" smtClean="0"/>
              <a:t> origin )</a:t>
            </a:r>
          </a:p>
          <a:p>
            <a:pPr lvl="1"/>
            <a:r>
              <a:rPr lang="bg-BG" dirty="0" smtClean="0"/>
              <a:t>Премества текущата позиция с </a:t>
            </a:r>
            <a:r>
              <a:rPr lang="en-US" dirty="0" smtClean="0"/>
              <a:t>offset </a:t>
            </a:r>
            <a:r>
              <a:rPr lang="bg-BG" dirty="0" smtClean="0"/>
              <a:t>байта спрямо </a:t>
            </a:r>
            <a:r>
              <a:rPr lang="en-US" dirty="0" smtClean="0"/>
              <a:t>origin</a:t>
            </a:r>
            <a:r>
              <a:rPr lang="bg-BG" dirty="0" smtClean="0"/>
              <a:t>. Връща новата текуща позиция.</a:t>
            </a:r>
          </a:p>
          <a:p>
            <a:pPr lvl="1"/>
            <a:endParaRPr lang="bg-BG" dirty="0"/>
          </a:p>
          <a:p>
            <a:r>
              <a:rPr lang="en-US" dirty="0" smtClean="0"/>
              <a:t>long </a:t>
            </a:r>
            <a:r>
              <a:rPr lang="en-US" dirty="0" err="1" smtClean="0"/>
              <a:t>FileStream.Length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дължина на файла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FileSteam.Position</a:t>
            </a:r>
            <a:r>
              <a:rPr lang="en-US" dirty="0" smtClean="0"/>
              <a:t> – </a:t>
            </a:r>
            <a:r>
              <a:rPr lang="bg-BG" dirty="0" smtClean="0"/>
              <a:t>текуща позиция във файла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20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Режими на отваряне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FileMode.</a:t>
            </a:r>
            <a:r>
              <a:rPr lang="en-US" b="1" dirty="0" err="1" smtClean="0"/>
              <a:t>Create</a:t>
            </a:r>
            <a:r>
              <a:rPr lang="en-US" dirty="0" smtClean="0"/>
              <a:t> – </a:t>
            </a:r>
            <a:r>
              <a:rPr lang="bg-BG" dirty="0" smtClean="0"/>
              <a:t>създава нов файл. Ако вече съществува такъв, изтрива съдържанието и презаписва върху него.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CreateNew</a:t>
            </a:r>
            <a:r>
              <a:rPr lang="en-US" dirty="0" smtClean="0"/>
              <a:t> – </a:t>
            </a:r>
            <a:r>
              <a:rPr lang="bg-BG" dirty="0" smtClean="0"/>
              <a:t>създава нов файл. Ако вече съществува такъв, хвърля изключение (грешка).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OpenOrCreate</a:t>
            </a:r>
            <a:r>
              <a:rPr lang="en-US" dirty="0" smtClean="0"/>
              <a:t> – </a:t>
            </a:r>
            <a:r>
              <a:rPr lang="bg-BG" dirty="0" smtClean="0"/>
              <a:t>отваря съществуващ файл. Ако файлът не съществува го създава.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Open</a:t>
            </a:r>
            <a:r>
              <a:rPr lang="en-US" dirty="0" smtClean="0"/>
              <a:t> – </a:t>
            </a:r>
            <a:r>
              <a:rPr lang="bg-BG" dirty="0" smtClean="0"/>
              <a:t>отваря съществуващ файл. Ако файлът не съществува, хвърля изключение (грешка).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Append</a:t>
            </a:r>
            <a:r>
              <a:rPr lang="en-US" dirty="0" smtClean="0"/>
              <a:t> – </a:t>
            </a:r>
            <a:r>
              <a:rPr lang="bg-BG" dirty="0" smtClean="0"/>
              <a:t>отваря файл (или го създава), като позволява единствено добавяне на данни в края.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Truncate</a:t>
            </a:r>
            <a:r>
              <a:rPr lang="en-US" dirty="0" smtClean="0"/>
              <a:t> – </a:t>
            </a:r>
            <a:r>
              <a:rPr lang="bg-BG" dirty="0" smtClean="0"/>
              <a:t>отваря съществуващ файл и изтрива съдържанието му.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418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Файлов достъп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FileAccess.</a:t>
            </a:r>
            <a:r>
              <a:rPr lang="en-US" b="1" dirty="0" err="1" smtClean="0"/>
              <a:t>Read</a:t>
            </a:r>
            <a:r>
              <a:rPr lang="en-US" dirty="0" smtClean="0"/>
              <a:t> –</a:t>
            </a:r>
            <a:r>
              <a:rPr lang="bg-BG" dirty="0" smtClean="0"/>
              <a:t> позволява четене от файла</a:t>
            </a:r>
          </a:p>
          <a:p>
            <a:r>
              <a:rPr lang="en-US" dirty="0" err="1" smtClean="0"/>
              <a:t>FileAccess.</a:t>
            </a:r>
            <a:r>
              <a:rPr lang="en-US" b="1" dirty="0" err="1" smtClean="0"/>
              <a:t>Write</a:t>
            </a:r>
            <a:r>
              <a:rPr lang="en-US" dirty="0" smtClean="0"/>
              <a:t> – </a:t>
            </a:r>
            <a:r>
              <a:rPr lang="bg-BG" dirty="0" smtClean="0"/>
              <a:t>позволява писане във файла</a:t>
            </a:r>
          </a:p>
          <a:p>
            <a:r>
              <a:rPr lang="en-US" dirty="0" err="1" smtClean="0"/>
              <a:t>FileAccess.</a:t>
            </a:r>
            <a:r>
              <a:rPr lang="en-US" b="1" dirty="0" err="1" smtClean="0"/>
              <a:t>ReadWrite</a:t>
            </a:r>
            <a:r>
              <a:rPr lang="en-US" dirty="0" smtClean="0"/>
              <a:t> – </a:t>
            </a:r>
            <a:r>
              <a:rPr lang="bg-BG" dirty="0" smtClean="0"/>
              <a:t>позволява и четене, и писане във файла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5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във файлов поток –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File.Open</a:t>
            </a:r>
            <a:r>
              <a:rPr lang="en-US" dirty="0" smtClean="0"/>
              <a:t>(“storage.txt”, </a:t>
            </a:r>
            <a:r>
              <a:rPr lang="en-US" dirty="0" err="1" smtClean="0"/>
              <a:t>FileMode.Create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rng</a:t>
            </a:r>
            <a:r>
              <a:rPr lang="en-US" dirty="0" smtClean="0"/>
              <a:t> = new Random();</a:t>
            </a:r>
            <a:br>
              <a:rPr lang="en-US" dirty="0" smtClean="0"/>
            </a:b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&lt;10000</a:t>
            </a:r>
            <a:r>
              <a:rPr lang="bg-BG" dirty="0" smtClean="0"/>
              <a:t>0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string line = </a:t>
            </a:r>
            <a:r>
              <a:rPr lang="en-US" dirty="0" err="1" smtClean="0"/>
              <a:t>rng.Next</a:t>
            </a:r>
            <a:r>
              <a:rPr lang="en-US" dirty="0" smtClean="0"/>
              <a:t>() + </a:t>
            </a:r>
            <a:r>
              <a:rPr lang="en-US" dirty="0" err="1" smtClean="0"/>
              <a:t>Environment.NewLine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byte[] </a:t>
            </a:r>
            <a:r>
              <a:rPr lang="en-US" dirty="0" err="1" smtClean="0"/>
              <a:t>lineBytes</a:t>
            </a:r>
            <a:r>
              <a:rPr lang="en-US" dirty="0" smtClean="0"/>
              <a:t> = Encoding.UTF8.GetBytes(line);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lineBytes</a:t>
            </a:r>
            <a:r>
              <a:rPr lang="en-US" dirty="0" smtClean="0"/>
              <a:t>, 0, </a:t>
            </a:r>
            <a:r>
              <a:rPr lang="en-US" dirty="0" err="1" smtClean="0"/>
              <a:t>lineBytes.Length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f.Close</a:t>
            </a:r>
            <a:r>
              <a:rPr lang="en-US" dirty="0" smtClean="0"/>
              <a:t>();</a:t>
            </a:r>
            <a:r>
              <a:rPr lang="bg-BG" dirty="0" smtClean="0"/>
              <a:t> // ВАЖНО: Освобождаване на файла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087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2277</TotalTime>
  <Words>663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Работа с файлове</vt:lpstr>
      <vt:lpstr>Класът System.IO.File</vt:lpstr>
      <vt:lpstr>Писане/четене на цял файл - пример</vt:lpstr>
      <vt:lpstr>Потоци</vt:lpstr>
      <vt:lpstr>Основни операции с поток</vt:lpstr>
      <vt:lpstr>Файлов поток – System.IO.FileStream</vt:lpstr>
      <vt:lpstr>Режими на отваряне</vt:lpstr>
      <vt:lpstr>Файлов достъп</vt:lpstr>
      <vt:lpstr>Писане във файлов поток – пример</vt:lpstr>
      <vt:lpstr>Управление на ресурси</vt:lpstr>
      <vt:lpstr>IDisposable и оператор using</vt:lpstr>
      <vt:lpstr>Писане във файлов поток – пример с using</vt:lpstr>
      <vt:lpstr>Отваряне на текстов файл - StreamReader</vt:lpstr>
      <vt:lpstr>Четене на текстов файл –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и потребителски типове</dc:title>
  <dc:creator>Alexander Petkov</dc:creator>
  <cp:lastModifiedBy>Windows User</cp:lastModifiedBy>
  <cp:revision>141</cp:revision>
  <dcterms:created xsi:type="dcterms:W3CDTF">2017-10-16T07:47:56Z</dcterms:created>
  <dcterms:modified xsi:type="dcterms:W3CDTF">2018-12-31T10:40:48Z</dcterms:modified>
</cp:coreProperties>
</file>