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swald Medium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  <p:embeddedFont>
      <p:font typeface="Oswald SemiBold"/>
      <p:regular r:id="rId22"/>
      <p:bold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swaldSemiBold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Oswald-regular.fntdata"/><Relationship Id="rId23" Type="http://schemas.openxmlformats.org/officeDocument/2006/relationships/font" Target="fonts/Oswald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Oswald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OswaldMedium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16ef82d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16ef82d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16ef82d8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16ef82d8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16ef82d8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16ef82d8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16ef82d8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16ef82d8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16ef82d8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16ef82d8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16ef82d8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16ef82d8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16ef82d8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16ef82d8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16ef82d8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16ef82d8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80650" y="23715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>
                <a:solidFill>
                  <a:srgbClr val="EFEFE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xRSP prezentace</a:t>
            </a:r>
            <a:endParaRPr sz="6000">
              <a:solidFill>
                <a:srgbClr val="EFEFEF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>
                <a:solidFill>
                  <a:srgbClr val="EFEFEF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team</a:t>
            </a:r>
            <a:r>
              <a:rPr lang="uk" sz="6000">
                <a:solidFill>
                  <a:srgbClr val="EFEFE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uk" sz="6000">
                <a:solidFill>
                  <a:srgbClr val="EFEFEF"/>
                </a:solidFill>
                <a:latin typeface="Lobster"/>
                <a:ea typeface="Lobster"/>
                <a:cs typeface="Lobster"/>
                <a:sym typeface="Lobster"/>
              </a:rPr>
              <a:t>Kitty 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600">
                <a:latin typeface="Oswald"/>
                <a:ea typeface="Oswald"/>
                <a:cs typeface="Oswald"/>
                <a:sym typeface="Oswald"/>
              </a:rPr>
              <a:t>Složení teamu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71900" y="20375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Danylo Ruban (Product Owner)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Mykhailo Klymov (Scrum Master)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Mykyta Zozulia (Team Member)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Denys Yesipov (Team Member)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Pavlo Pytel (Team Member)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35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Viktoriia Andrusenko (Team Member)</a:t>
            </a:r>
            <a:endParaRPr sz="35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474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000">
                <a:latin typeface="Oswald"/>
                <a:ea typeface="Oswald"/>
                <a:cs typeface="Oswald"/>
                <a:sym typeface="Oswald"/>
              </a:rPr>
              <a:t>Implementační platforma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Html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Css (Iess)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JavaScript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Php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MySQL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91650" y="195625"/>
            <a:ext cx="35415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600">
                <a:latin typeface="Oswald"/>
                <a:ea typeface="Oswald"/>
                <a:cs typeface="Oswald"/>
                <a:sym typeface="Oswald"/>
              </a:rPr>
              <a:t>Co už je hotovo?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</a:t>
            </a: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Prototyp designu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2.Prototyp Logo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3.Obchodní model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.ER model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5.Moodle testy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6.Seznámení s nástroji jako GitHub, Teams, ScrumDesk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91075" cy="238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279100"/>
            <a:ext cx="5091077" cy="286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1075" y="3668012"/>
            <a:ext cx="1837751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864" y="0"/>
            <a:ext cx="3748136" cy="3221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1300" y="3688000"/>
            <a:ext cx="2027300" cy="1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2297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4800">
                <a:latin typeface="Oswald"/>
                <a:ea typeface="Oswald"/>
                <a:cs typeface="Oswald"/>
                <a:sym typeface="Oswald"/>
              </a:rPr>
              <a:t>Poznatky</a:t>
            </a:r>
            <a:endParaRPr b="1" sz="4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23700"/>
            <a:ext cx="60774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uk" sz="1500">
                <a:solidFill>
                  <a:schemeClr val="dk1"/>
                </a:solidFill>
              </a:rPr>
              <a:t>Složitější záležitosti je lepší řešit osobně, což podporuje efektivnější komunikaci a umožňuje rychlejší nalezení společného řešení.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uk" sz="1500">
                <a:solidFill>
                  <a:schemeClr val="dk1"/>
                </a:solidFill>
              </a:rPr>
              <a:t>Úkoly plníme jako tým a sdílíme odpovědnost za výsledky.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uk" sz="1500">
                <a:solidFill>
                  <a:schemeClr val="dk1"/>
                </a:solidFill>
              </a:rPr>
              <a:t>Neobviňujeme jednotlivce, ale hledáme společné řešení.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600">
                <a:latin typeface="Oswald"/>
                <a:ea typeface="Oswald"/>
                <a:cs typeface="Oswald"/>
                <a:sym typeface="Oswald"/>
              </a:rPr>
              <a:t>Retrospektiva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465800"/>
            <a:ext cx="51195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 čím jsme spokojeni: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Úkoly plníme podle plánu a dodržujeme stanovené termíny.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 týmu vládne příjemná atmosféra a dobrá spolupráce.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uk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Jsme spokojeni s kvalitou návrhu a vytvořeným ER diagramem.</a:t>
            </a:r>
            <a:endParaRPr b="1"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2700" rtl="0" algn="l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600">
                <a:latin typeface="Oswald"/>
                <a:ea typeface="Oswald"/>
                <a:cs typeface="Oswald"/>
                <a:sym typeface="Oswald"/>
              </a:rPr>
              <a:t>Retrospektiva</a:t>
            </a:r>
            <a:endParaRPr b="1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465800"/>
            <a:ext cx="51195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 bychom chtěli zlepšit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b="1" lang="uk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Děláme, co musíme, ale ne vždy včas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b="1" lang="uk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Chtěli bychom více komunikovat v MS Teams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swald"/>
              <a:buChar char="●"/>
            </a:pPr>
            <a:r>
              <a:rPr b="1" lang="uk" sz="1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Chtěli bychom rychleji řešit problémy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2700" rtl="0" algn="l">
              <a:lnSpc>
                <a:spcPct val="9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1572600" y="22723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</a:t>
            </a:r>
            <a:r>
              <a:rPr b="1" lang="uk" sz="3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ONEC</a:t>
            </a:r>
            <a:endParaRPr b="1" sz="3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