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embedTrueTypeFonts="1" saveSubsetFonts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5" r:id="rId12"/>
    <p:sldId id="266" r:id="rId13"/>
    <p:sldId id="267" r:id="rId14"/>
    <p:sldId id="261" r:id="rId15"/>
    <p:sldId id="262" r:id="rId16"/>
    <p:sldId id="263" r:id="rId17"/>
    <p:sldId id="264" r:id="rId18"/>
  </p:sldIdLst>
  <p:sldSz cx="9144000" cy="5143500"/>
  <p:notesSz cx="6858000" cy="9144000"/>
  <p:embeddedFontLst>
    <p:embeddedFont>
      <p:font typeface="Roboto" pitchFamily="0" charset="0"/>
      <p:regular r:id="rId19"/>
      <p:italic r:id="rId20"/>
      <p:boldItalic r:id="rId21"/>
    </p:embeddedFont>
    <p:embeddedFont>
      <p:font typeface="Lobster" pitchFamily="0" charset="0"/>
      <p:regular r:id="rId22"/>
    </p:embeddedFont>
    <p:embeddedFont>
      <p:font typeface="Oswald" pitchFamily="0" charset="0"/>
      <p:regular r:id="rId23"/>
      <p:bold r:id="rId24"/>
    </p:embeddedFont>
  </p:embeddedFontLst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30713991" val="1218" rev64="64" revOS="3"/>
      <pr:smFileRevision xmlns:pr="smNativeData" xmlns="smNativeData" dt="1730713991" val="101"/>
      <pr:guideOptions xmlns:pr="smNativeData" xmlns="smNativeData" dt="173071399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>
      <p:cViewPr varScale="1">
        <p:scale>
          <a:sx n="123" d="100"/>
          <a:sy n="123" d="100"/>
        </p:scale>
        <p:origin x="287" y="282"/>
      </p:cViewPr>
      <p:guideLst x="0" y="0"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6" d="100"/>
        <a:sy n="26" d="100"/>
      </p:scale>
      <p:origin x="0" y="0"/>
    </p:cViewPr>
  </p:sorterViewPr>
  <p:notesViewPr>
    <p:cSldViewPr snapToGrid="0">
      <p:cViewPr>
        <p:scale>
          <a:sx n="123" d="100"/>
          <a:sy n="123" d="100"/>
        </p:scale>
        <p:origin x="287" y="282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font" Target="fonts/font1.fntdata"/><Relationship Id="rId20" Type="http://schemas.openxmlformats.org/officeDocument/2006/relationships/font" Target="fonts/font2.fntdata"/><Relationship Id="rId21" Type="http://schemas.openxmlformats.org/officeDocument/2006/relationships/font" Target="fonts/font3.fntdata"/><Relationship Id="rId22" Type="http://schemas.openxmlformats.org/officeDocument/2006/relationships/font" Target="fonts/font4.fntdata"/><Relationship Id="rId23" Type="http://schemas.openxmlformats.org/officeDocument/2006/relationships/font" Target="fonts/font5.fntdata"/><Relationship Id="rId24" Type="http://schemas.openxmlformats.org/officeDocument/2006/relationships/font" Target="fonts/font6.fntdata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ChangeArrowheads="1"/>
            <a:extLst>
              <a:ext uri="smNativeData">
                <pr:smNativeData xmlns:pr="smNativeData" xmlns="smNativeData" val="SMDATA_15_h5koZxMAAAAlAAAACwAAAA0AAAAAWAIAADgEAADZJwAAUBk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ZJwAAUBkAABAAAAAmAAAACAAAAAEPAAD/Hw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635" cy="3429000"/>
          </a:xfrm>
          <a:custGeom>
            <a:avLst/>
            <a:gdLst/>
            <a:ahLst/>
            <a:cxnLst/>
            <a:rect l="0" t="0" r="6096635" b="3429000"/>
            <a:pathLst>
              <a:path w="6096635" h="3429000" fill="none" extrusionOk="0">
                <a:moveTo>
                  <a:pt x="0" y="0"/>
                </a:moveTo>
                <a:lnTo>
                  <a:pt x="6096635" y="0"/>
                </a:lnTo>
                <a:lnTo>
                  <a:pt x="6096635" y="3429000"/>
                </a:lnTo>
                <a:lnTo>
                  <a:pt x="0" y="3429000"/>
                </a:lnTo>
                <a:close/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Google Shape;4;n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2/AAD/Hw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 cap="none"/>
            </a:lvl1pPr>
            <a:lvl2pPr marL="9144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 cap="none"/>
            </a:lvl2pPr>
            <a:lvl3pPr marL="13716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 cap="none"/>
            </a:lvl3pPr>
            <a:lvl4pPr marL="18288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 cap="none"/>
            </a:lvl4pPr>
            <a:lvl5pPr marL="22860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 cap="none"/>
            </a:lvl5pPr>
            <a:lvl6pPr marL="27432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 cap="none"/>
            </a:lvl6pPr>
            <a:lvl7pPr marL="32004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 cap="none"/>
            </a:lvl7pPr>
            <a:lvl8pPr marL="36576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 cap="none"/>
            </a:lvl8pPr>
            <a:lvl9pPr marL="41148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 cap="none"/>
            </a:lvl9pPr>
          </a:lstStyle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Relationship Id="rId3" Type="http://schemas.openxmlformats.org/officeDocument/2006/relationships/themeOverride" Target="../theme/themeOverride1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themeOverride" Target="../theme/themeOverride2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themeOverride" Target="../theme/themeOverride3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Relationship Id="rId3" Type="http://schemas.openxmlformats.org/officeDocument/2006/relationships/themeOverride" Target="../theme/themeOverride4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Relationship Id="rId3" Type="http://schemas.openxmlformats.org/officeDocument/2006/relationships/themeOverride" Target="../theme/themeOverride5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themeOverride" Target="../theme/themeOverride6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themeOverride" Target="../theme/themeOverride7.xml"/></Relationships>
</file>

<file path=ppt/notesSlides/_rels/notesSlide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Relationship Id="rId3" Type="http://schemas.openxmlformats.org/officeDocument/2006/relationships/themeOverride" Target="../theme/themeOverride8.xml"/></Relationships>
</file>

<file path=ppt/notesSlides/_rels/notesSlide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Relationship Id="rId3" Type="http://schemas.openxmlformats.org/officeDocument/2006/relationships/themeOverride" Target="../theme/themeOverride9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;p:notes"/>
          <p:cNvSpPr>
            <a:spLocks noGrp="1" noChangeArrowheads="1"/>
            <a:extLst>
              <a:ext uri="smNativeData">
                <pr:smNativeData xmlns:pr="smNativeData" xmlns="smNativeData" val="SMDATA_15_h5koZxMAAAAlAAAACwAAAA0AAAAAWAIAADgEAADZJwAAUBk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Z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635" cy="3429000"/>
          </a:xfrm>
          <a:custGeom>
            <a:avLst/>
            <a:gdLst/>
            <a:ahLst/>
            <a:cxnLst/>
            <a:rect l="0" t="0" r="6096635" b="3429000"/>
            <a:pathLst>
              <a:path w="6096635" h="3429000" fill="none" extrusionOk="0">
                <a:moveTo>
                  <a:pt x="0" y="0"/>
                </a:moveTo>
                <a:lnTo>
                  <a:pt x="6096635" y="0"/>
                </a:lnTo>
                <a:lnTo>
                  <a:pt x="6096635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83;p:notes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7;g3116ef82d84_0_103:notes"/>
          <p:cNvSpPr>
            <a:spLocks noGrp="1" noChangeArrowheads="1"/>
            <a:extLst>
              <a:ext uri="smNativeData">
                <pr:smNativeData xmlns:pr="smNativeData" xmlns="smNativeData" val="SMDATA_15_h5koZxMAAAAlAAAACwAAAA0AAAAAWAIAADgEAADYJwAAUBk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88;g3116ef82d84_0_103:notes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g3116ef82d84_0_108:notes"/>
          <p:cNvSpPr>
            <a:spLocks noGrp="1" noChangeArrowheads="1"/>
            <a:extLst>
              <a:ext uri="smNativeData">
                <pr:smNativeData xmlns:pr="smNativeData" xmlns="smNativeData" val="SMDATA_15_h5koZxMAAAAlAAAACwAAAA0AAAAAWAIAADgEAADYJwAAUBk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94;g3116ef82d84_0_108:notes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;g3116ef82d84_0_113:notes"/>
          <p:cNvSpPr>
            <a:spLocks noGrp="1" noChangeArrowheads="1"/>
            <a:extLst>
              <a:ext uri="smNativeData">
                <pr:smNativeData xmlns:pr="smNativeData" xmlns="smNativeData" val="SMDATA_15_h5koZxMAAAAlAAAACwAAAA0AAAAAWAIAADgEAADYJwAAUBk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I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00;g3116ef82d84_0_113:notes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5;g3116ef82d84_0_323:notes"/>
          <p:cNvSpPr>
            <a:spLocks noGrp="1" noChangeArrowheads="1"/>
            <a:extLst>
              <a:ext uri="smNativeData">
                <pr:smNativeData xmlns:pr="smNativeData" xmlns="smNativeData" val="SMDATA_15_h5koZxMAAAAlAAAACwAAAA0AAAAAWAIAADgEAADYJwAAUBk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06;g3116ef82d84_0_323:notes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Fc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4;g3116ef82d84_0_337:notes"/>
          <p:cNvSpPr>
            <a:spLocks noGrp="1" noChangeArrowheads="1"/>
            <a:extLst>
              <a:ext uri="smNativeData">
                <pr:smNativeData xmlns:pr="smNativeData" xmlns="smNativeData" val="SMDATA_15_h5koZxMAAAAlAAAACwAAAA0AAAAAWAIAADgEAADYJwAAUBk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15;g3116ef82d84_0_337:notes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0;g3116ef82d84_0_344:notes"/>
          <p:cNvSpPr>
            <a:spLocks noGrp="1" noChangeArrowheads="1"/>
            <a:extLst>
              <a:ext uri="smNativeData">
                <pr:smNativeData xmlns:pr="smNativeData" xmlns="smNativeData" val="SMDATA_15_h5koZxMAAAAlAAAACwAAAA0AAAAAWAIAADgEAADYJwAAUBk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21;g3116ef82d84_0_344:notes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E01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6;g3116ef82d84_0_353:notes"/>
          <p:cNvSpPr>
            <a:spLocks noGrp="1" noChangeArrowheads="1"/>
            <a:extLst>
              <a:ext uri="smNativeData">
                <pr:smNativeData xmlns:pr="smNativeData" xmlns="smNativeData" val="SMDATA_15_h5koZxMAAAAlAAAACwAAAA0AAAAAWAIAADgEAADYJwAAUBk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27;g3116ef82d84_0_353:notes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2;g3116ef82d84_0_362:notes"/>
          <p:cNvSpPr>
            <a:spLocks noGrp="1" noChangeArrowheads="1"/>
            <a:extLst>
              <a:ext uri="smNativeData">
                <pr:smNativeData xmlns:pr="smNativeData" xmlns="smNativeData" val="SMDATA_15_h5koZxMAAAAlAAAACwAAAA0AAAAAWAIAADgEAADYJwAAUBk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33;g3116ef82d84_0_362:notes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OgQ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">
    <p:bg>
      <p:bgPr>
        <a:solidFill>
          <a:srgbClr val="2A39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0;p2"/>
          <p:cNvGrpSpPr>
            <a:extLst>
              <a:ext uri="smNativeData">
                <pr:smNativeData xmlns:pr="smNativeData" xmlns="smNativeData" val="SMDATA_6_h5koZxMAAAAlAAAAAQAAAA8BAAAAkAAAAEgAAACQAAAASAAAAAAAAAAAAAAAAAAAABcAAAAUAAAAAAAAAAAAAAD/fwAA/38AAAAAAAAJAAAABAAAAOAdYCkfAAAAVAAAAAAAAAAAAAAAAAAAAAAAAAAAAAAAAAAAAAAAAAAAAAAAAAAAAAAAAAAAAAAAAAAAAAAAAAAAAAAAAAAAAAAAAAAAAAAAAAAAAAAAAAAAAAAAAAAAACEAAAAYAAAAFAAAAIQlAAAAAAAAQDgAAH4MAAAQAAAAJgAAAAgAAAD/////AAAAAA=="/>
              </a:ext>
            </a:extLst>
          </p:cNvGrpSpPr>
          <p:nvPr/>
        </p:nvGrpSpPr>
        <p:grpSpPr>
          <a:xfrm>
            <a:off x="6098540" y="0"/>
            <a:ext cx="3045460" cy="2030730"/>
            <a:chOff x="6098540" y="0"/>
            <a:chExt cx="3045460" cy="2030730"/>
          </a:xfrm>
        </p:grpSpPr>
        <p:sp>
          <p:nvSpPr>
            <p:cNvPr id="7" name="Google Shape;11;p2"/>
            <p:cNvSpPr>
              <a:extLst>
                <a:ext uri="smNativeData">
                  <pr:smNativeData xmlns:pr="smNativeData" xmlns="smNativeData" val="SMDATA_15_h5koZxMAAAAlAAAAZAAAAA0AAAAAkAAAAJAAAACQAAAAkAAAAAAAAAABAAAAAAAAAAEAAABQAAAAAAAAAAAA4D8AAAAAAADgPwAAAAAAAOA/AAAAAAAA4D8AAAAAAADgPwAAAAAAAOA/AAAAAAAA4D8AAAAAAADgPwAAAAAAAOA/AAAAAAAA4D8CAAAAjAAAAAEAAAAAAAAAIS10DP///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10Bf///wEAAAAAAAAAAAAAAAAAAAAAAAAAAAAAAAAAAAAAAAAAACo5kAJ/f38AQ0NDA8zMzADAwP8Af39/AAAAAAAAAAAAAAAAAAAAAAAAAAAAIQAAABgAAAAUAAAAATIAAAAAAABAOAAAPwYAAAAAAAAmAAAACAAAAP//////////"/>
                </a:ext>
              </a:extLst>
            </p:cNvSpPr>
            <p:nvPr/>
          </p:nvSpPr>
          <p:spPr>
            <a:xfrm>
              <a:off x="8128635" y="0"/>
              <a:ext cx="1015365" cy="10153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12;p2"/>
            <p:cNvSpPr>
              <a:extLst>
                <a:ext uri="smNativeData">
                  <pr:smNativeData xmlns:pr="smNativeData" xmlns="smNativeData" val="SMDATA_15_h5koZxMAAAAlAAAAawAAAA0AAAAAkAAAAJAAAACQAAAAkAAAAAAAAAABAAAAAAAAAAEAAABQAAAAAAAAAAAA4D8AAAAAAADgPwAAAAAAAOA/AAAAAAAA4D8AAAAAAADgPwAAAAAAAOA/AAAAAAAA4D8AAAAAAADgPwAAAAAAAOA/AAAAAAAA4D8CAAAAjAAAAAEAAAAAAAAAOUmrDf///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OUmrBv///wEAAAAAAAAAAAAAAAAAAAAAAAAAAAAAAAAAAAAAAAAAACo5kAJ/f38AQ0NDA8zMzADAwP8Af39/AAAAAAAAAAAAAAAAAAAAAAAAAAAAIQAAABgAAAAUAAAAwisAAAAAAAABMgAAPwYAAAAAAAAmAAAACAAAAP//////////"/>
                </a:ext>
              </a:extLst>
            </p:cNvSpPr>
            <p:nvPr/>
          </p:nvSpPr>
          <p:spPr>
            <a:xfrm flipH="1">
              <a:off x="7113270" y="0"/>
              <a:ext cx="1015365" cy="1015365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3;p2"/>
            <p:cNvSpPr>
              <a:extLst>
                <a:ext uri="smNativeData">
                  <pr:smNativeData xmlns:pr="smNativeData" xmlns="smNativeData" val="SMDATA_15_h5koZxMAAAAlAAAAawAAAA0AAAAAkAAAAJAAAACQAAAAkAAAAAAAAAABAAAAAAAAAAEAAABQAAAAAAAAAAAA4D8AAAAAAADgPwAAAAAAAOA/AAAAAAAA4D8AAAAAAADgPwAAAAAAAOA/AAAAAAAA4D8AAAAAAADgPwAAAAAAAOA/AAAAAAAA4D8CAAAAjAAAAAEAAAAAAAAAeJDNAP///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DwoGA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eJDNAP///wEAAAAAAAAAAAAAAAAAAAAAAAAAAAAAAAAAAAAAAAAAACo5kAJ/f38AQ0NDA8zMzADAwP8Af39/AAAAAAAAAAAAAAAAAAAAAAAAAAAAIQAAABgAAAAUAAAAwysAAAAAAAABMgAAPwYAAAAAAAAmAAAACAAAAP//////////"/>
                </a:ext>
              </a:extLst>
            </p:cNvSpPr>
            <p:nvPr/>
          </p:nvSpPr>
          <p:spPr>
            <a:xfrm rot="10800000" flipH="1">
              <a:off x="7113905" y="0"/>
              <a:ext cx="1014730" cy="1015365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" name="Google Shape;14;p2"/>
            <p:cNvSpPr>
              <a:extLst>
                <a:ext uri="smNativeData">
                  <pr:smNativeData xmlns:pr="smNativeData" xmlns="smNativeData" val="SMDATA_15_h5koZxMAAAAlAAAAawAAAA0AAAAAkAAAAJAAAACQAAAAkAAAAAAAAAABAAAAAAAAAAEAAABQAAAAAAAAAAAA4D8AAAAAAADgPwAAAAAAAOA/AAAAAAAA4D8AAAAAAADgPwAAAAAAAOA/AAAAAAAA4D8AAAAAAADgPwAAAAAAAOA/AAAAAAAA4D8CAAAAjAAAAAEAAAAAAAAAIS10DP///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FmCy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10Bf///wEAAAAAAAAAAAAAAAAAAAAAAAAAAAAAAAAAAAAAAAAAACo5kAJ/f38AQ0NDA8zMzADAwP8Af39/AAAAAAAAAAAAAAAAAAAAAAAAAAAAIQAAABgAAAAUAAAAhCUAAAAAAADDKwAAPwYAAAAAAAAmAAAACAAAAP//////////"/>
                </a:ext>
              </a:extLst>
            </p:cNvSpPr>
            <p:nvPr/>
          </p:nvSpPr>
          <p:spPr>
            <a:xfrm rot="10800000">
              <a:off x="6098540" y="0"/>
              <a:ext cx="1015365" cy="101536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" name="Google Shape;15;p2"/>
            <p:cNvSpPr>
              <a:extLst>
                <a:ext uri="smNativeData">
                  <pr:smNativeData xmlns:pr="smNativeData" xmlns="smNativeData" val="SMDATA_15_h5koZxMAAAAlAAAAawAAAA0AAAAAkAAAAJAAAACQAAAAkAAAAAAAAAABAAAAAAAAAAEAAABQAAAAAAAAAAAA4D8AAAAAAADgPwAAAAAAAOA/AAAAAAAA4D8AAAAAAADgPwAAAAAAAOA/AAAAAAAA4D8AAAAAAADgPwAAAAAAAOA/AAAAAAAA4D8CAAAAjAAAAAEAAAAAAAAAeJDNAP///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OQr9J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eJDNAP///wEAAAAAAAAAAAAAAAAAAAAAAAAAAAAAAAAAAAAAAAAAACo5kAJ/f38AQ0NDA8zMzADAwP8Af39/AAAAAAAAAAAAAAAAAAAAAAAAAAAAIQAAABgAAAAUAAAAATIAAD8GAABAOAAAfgwAAAAAAAAmAAAACAAAAP//////////"/>
                </a:ext>
              </a:extLst>
            </p:cNvSpPr>
            <p:nvPr/>
          </p:nvSpPr>
          <p:spPr>
            <a:xfrm rot="10800000">
              <a:off x="8128635" y="1015365"/>
              <a:ext cx="1015365" cy="1015365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" name="Google Shape;16;p2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C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LrbXP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gMAAOwKAABCNgAAFRAAABAAAAAmAAAACAAAAL2wAAAAAAAA"/>
              </a:ext>
            </a:extLst>
          </p:cNvSpPr>
          <p:nvPr>
            <p:ph type="ctrTitle"/>
          </p:nvPr>
        </p:nvSpPr>
        <p:spPr>
          <a:xfrm>
            <a:off x="598170" y="1775460"/>
            <a:ext cx="8221980" cy="838835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4200" cap="none"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4200" cap="none">
                <a:solidFill>
                  <a:srgbClr val="FFFFFF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4200" cap="none">
                <a:solidFill>
                  <a:srgbClr val="FFFFFF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4200" cap="none">
                <a:solidFill>
                  <a:srgbClr val="FFFFFF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4200" cap="none">
                <a:solidFill>
                  <a:srgbClr val="FFFFFF"/>
                </a:solidFill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4200" cap="none">
                <a:solidFill>
                  <a:srgbClr val="FFFFFF"/>
                </a:solidFill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4200" cap="none">
                <a:solidFill>
                  <a:srgbClr val="FFFFFF"/>
                </a:solidFill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4200" cap="none">
                <a:solidFill>
                  <a:srgbClr val="FFFFFF"/>
                </a:solidFill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4200" cap="none">
                <a:solidFill>
                  <a:srgbClr val="FFFFFF"/>
                </a:solidFill>
              </a:defRPr>
            </a:lvl9pPr>
          </a:lstStyle>
          <a:p>
            <a:pPr/>
          </a:p>
        </p:txBody>
      </p:sp>
      <p:sp>
        <p:nvSpPr>
          <p:cNvPr id="9" name="Google Shape;17;p2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BukF4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gMAALUQAABCNgAAXxMAABAAAAAmAAAACAAAAD2wAAAAAAAA"/>
              </a:ext>
            </a:extLst>
          </p:cNvSpPr>
          <p:nvPr>
            <p:ph type="subTitle" idx="1"/>
          </p:nvPr>
        </p:nvSpPr>
        <p:spPr>
          <a:xfrm>
            <a:off x="598170" y="2715895"/>
            <a:ext cx="8221980" cy="43307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>
                <a:solidFill>
                  <a:srgbClr val="FFFFFF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>
                <a:solidFill>
                  <a:srgbClr val="FFFFFF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>
                <a:solidFill>
                  <a:srgbClr val="FFFFFF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>
                <a:solidFill>
                  <a:srgbClr val="FFFFFF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>
                <a:solidFill>
                  <a:srgbClr val="FFFFFF"/>
                </a:solidFill>
              </a:defRPr>
            </a:lvl9pPr>
          </a:lstStyle>
          <a:p>
            <a:pPr/>
          </a:p>
        </p:txBody>
      </p:sp>
      <p:sp>
        <p:nvSpPr>
          <p:cNvPr id="10" name="Google Shape;18;p2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B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LPsSJ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DDQAAJ0cAABsNwAACR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12AF30F6-B8FF-FAC6-B117-4E937E59471B}" type="slidenum">
              <a:rPr lang="uk-ua" cap="none"/>
              <a:t/>
            </a:fld>
            <a:endParaRPr lang="uk-ua" cap="none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IG_NUMBER">
    <p:bg>
      <p:bgPr>
        <a:solidFill>
          <a:srgbClr val="2A39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70;p11"/>
          <p:cNvGrpSpPr>
            <a:extLst>
              <a:ext uri="smNativeData">
                <pr:smNativeData xmlns:pr="smNativeData" xmlns="smNativeData" val="SMDATA_6_h5koZxMAAAAlAAAAAQAAAA8BAAAAkAAAAEgAAACQAAAASAAAAAAAAAAAAAAAAAAAABcAAAAUAAAAAAAAAAAAAAD/fwAA/38AAAAAAAAJAAAABAAAAAAAAAAfAAAAVAAAAAAAAAAAAAAAAAAAAAAAAAAAAAAAAAAAAAAAAAAAAAAAAAAAAAAAAAAAAAAAAAAAAAAAAAAAAAAAAAAAAAAAAAAAAAAAAAAAAAAAAAAAAAAAAAAAACEAAAAYAAAAFAAAAIQlAAAAAAAAQDgAAH4MAAAQAAAAJgAAAAgAAAD/////AAAAAA=="/>
              </a:ext>
            </a:extLst>
          </p:cNvGrpSpPr>
          <p:nvPr/>
        </p:nvGrpSpPr>
        <p:grpSpPr>
          <a:xfrm>
            <a:off x="6098540" y="0"/>
            <a:ext cx="3045460" cy="2030730"/>
            <a:chOff x="6098540" y="0"/>
            <a:chExt cx="3045460" cy="2030730"/>
          </a:xfrm>
        </p:grpSpPr>
        <p:sp>
          <p:nvSpPr>
            <p:cNvPr id="7" name="Google Shape;71;p11"/>
            <p:cNvSpPr>
              <a:extLst>
                <a:ext uri="smNativeData">
                  <pr:smNativeData xmlns:pr="smNativeData" xmlns="smNativeData" val="SMDATA_15_h5koZxMAAAAlAAAAZAAAAA0AAAAAkAAAAJAAAACQAAAAkAAAAAAAAAABAAAAAAAAAAEAAABQAAAAAAAAAAAA4D8AAAAAAADgPwAAAAAAAOA/AAAAAAAA4D8AAAAAAADgPwAAAAAAAOA/AAAAAAAA4D8AAAAAAADgPwAAAAAAAOA/AAAAAAAA4D8CAAAAjAAAAAEAAAAAAAAAIS10DP///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B5lOR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TIAAAAAAABAOAAAPwYAAAAAAAAmAAAACAAAAP//////////"/>
                </a:ext>
              </a:extLst>
            </p:cNvSpPr>
            <p:nvPr/>
          </p:nvSpPr>
          <p:spPr>
            <a:xfrm>
              <a:off x="8128635" y="0"/>
              <a:ext cx="1015365" cy="10153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72;p11"/>
            <p:cNvSpPr>
              <a:extLst>
                <a:ext uri="smNativeData">
                  <pr:smNativeData xmlns:pr="smNativeData" xmlns="smNativeData" val="SMDATA_15_h5koZxMAAAAlAAAAawAAAA0AAAAAkAAAAJAAAACQAAAAkAAAAAAAAAABAAAAAAAAAAEAAABQAAAAAAAAAAAA4D8AAAAAAADgPwAAAAAAAOA/AAAAAAAA4D8AAAAAAADgPwAAAAAAAOA/AAAAAAAA4D8AAAAAAADgPwAAAAAAAOA/AAAAAAAA4D8CAAAAjAAAAAEAAAAAAAAAOUmrDf///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B5U/F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gAAAAEAAAAAAAAAAAAAAAAAAAAAAAAAAAAAAAAAAAAAAAAAAAAAAAJ/f38AAAAAA8zMzADAwP8Af39/AAAAAAAAAAAAAAAAAAAAAAAAAAAAIQAAABgAAAAUAAAAwisAAAAAAAABMgAAPwYAAAAAAAAmAAAACAAAAP//////////"/>
                </a:ext>
              </a:extLst>
            </p:cNvSpPr>
            <p:nvPr/>
          </p:nvSpPr>
          <p:spPr>
            <a:xfrm flipH="1">
              <a:off x="7113270" y="0"/>
              <a:ext cx="1015365" cy="1015365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73;p11"/>
            <p:cNvSpPr>
              <a:extLst>
                <a:ext uri="smNativeData">
                  <pr:smNativeData xmlns:pr="smNativeData" xmlns="smNativeData" val="SMDATA_15_h5koZxMAAAAlAAAAawAAAA0AAAAAkAAAAJAAAACQAAAAkAAAAAAAAAABAAAAAAAAAAEAAABQAAAAAAAAAAAA4D8AAAAAAADgPwAAAAAAAOA/AAAAAAAA4D8AAAAAAADgPwAAAAAAAOA/AAAAAAAA4D8AAAAAAADgPwAAAAAAAOA/AAAAAAAA4D8CAAAAjAAAAAEAAAAAAAAAeJDNAP///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C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eJDNAAAAAAEAAAAAAAAAAAAAAAAAAAAAAAAAAAAAAAAAAAAAAAAAAAAAAAJ/f38AAAAAA8zMzADAwP8Af39/AAAAAAAAAAAAAAAAAAAAAAAAAAAAIQAAABgAAAAUAAAAwysAAAAAAAABMgAAPwYAAAAAAAAmAAAACAAAAP//////////"/>
                </a:ext>
              </a:extLst>
            </p:cNvSpPr>
            <p:nvPr/>
          </p:nvSpPr>
          <p:spPr>
            <a:xfrm rot="10800000" flipH="1">
              <a:off x="7113905" y="0"/>
              <a:ext cx="1014730" cy="1015365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" name="Google Shape;74;p11"/>
            <p:cNvSpPr>
              <a:extLst>
                <a:ext uri="smNativeData">
                  <pr:smNativeData xmlns:pr="smNativeData" xmlns="smNativeData" val="SMDATA_15_h5koZxMAAAAlAAAAawAAAA0AAAAAkAAAAJAAAACQAAAAkAAAAAAAAAABAAAAAAAAAAEAAABQAAAAAAAAAAAA4D8AAAAAAADgPwAAAAAAAOA/AAAAAAAA4D8AAAAAAADgPwAAAAAAAOA/AAAAAAAA4D8AAAAAAADgPwAAAAAAAOA/AAAAAAAA4D8CAAAAjAAAAAEAAAAAAAAAIS10DP///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CUAAAAAAADDKwAAPwYAAAAAAAAmAAAACAAAAP//////////"/>
                </a:ext>
              </a:extLst>
            </p:cNvSpPr>
            <p:nvPr/>
          </p:nvSpPr>
          <p:spPr>
            <a:xfrm rot="10800000">
              <a:off x="6098540" y="0"/>
              <a:ext cx="1015365" cy="101536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" name="Google Shape;75;p11"/>
            <p:cNvSpPr>
              <a:extLst>
                <a:ext uri="smNativeData">
                  <pr:smNativeData xmlns:pr="smNativeData" xmlns="smNativeData" val="SMDATA_15_h5koZxMAAAAlAAAAawAAAA0AAAAAkAAAAJAAAACQAAAAkAAAAAAAAAABAAAAAAAAAAEAAABQAAAAAAAAAAAA4D8AAAAAAADgPwAAAAAAAOA/AAAAAAAA4D8AAAAAAADgPwAAAAAAAOA/AAAAAAAA4D8AAAAAAADgPwAAAAAAAOA/AAAAAAAA4D8CAAAAjAAAAAEAAAAAAAAAeJDNAP///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BIFE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eJDNAAAAAAEAAAAAAAAAAAAAAAAAAAAAAAAAAAAAAAAAAAAAAAAAAAAAAAJ/f38AAAAAA8zMzADAwP8Af39/AAAAAAAAAAAAAAAAAAAAAAAAAAAAIQAAABgAAAAUAAAAATIAAD8GAABAOAAAfgwAAAAAAAAmAAAACAAAAP//////////"/>
                </a:ext>
              </a:extLst>
            </p:cNvSpPr>
            <p:nvPr/>
          </p:nvSpPr>
          <p:spPr>
            <a:xfrm rot="10800000">
              <a:off x="8128635" y="1015365"/>
              <a:ext cx="1015365" cy="1015365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" name="Google Shape;76;p11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C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LoHAABVNgAAOBQAABAAAAAmAAAACAAAAL2wAAAAAAAA"/>
              </a:ext>
            </a:extLst>
          </p:cNvSpPr>
          <p:nvPr>
            <p:ph type="title"/>
          </p:nvPr>
        </p:nvSpPr>
        <p:spPr>
          <a:xfrm>
            <a:off x="311785" y="1256030"/>
            <a:ext cx="8520430" cy="2030730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2000" cap="none">
                <a:solidFill>
                  <a:srgbClr val="FFFFFF"/>
                </a:solidFill>
              </a:defRPr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12000" cap="none">
                <a:solidFill>
                  <a:srgbClr val="FFFFFF"/>
                </a:solidFill>
              </a:defRPr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12000" cap="none">
                <a:solidFill>
                  <a:srgbClr val="FFFFFF"/>
                </a:solidFill>
              </a:defRPr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12000" cap="none">
                <a:solidFill>
                  <a:srgbClr val="FFFFFF"/>
                </a:solidFill>
              </a:defRPr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12000" cap="none">
                <a:solidFill>
                  <a:srgbClr val="FFFFFF"/>
                </a:solidFill>
              </a:defRPr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12000" cap="none">
                <a:solidFill>
                  <a:srgbClr val="FFFFFF"/>
                </a:solidFill>
              </a:defRPr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12000" cap="none">
                <a:solidFill>
                  <a:srgbClr val="FFFFFF"/>
                </a:solidFill>
              </a:defRPr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12000" cap="none">
                <a:solidFill>
                  <a:srgbClr val="FFFFFF"/>
                </a:solidFill>
              </a:defRPr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12000" cap="none">
                <a:solidFill>
                  <a:srgbClr val="FFFFFF"/>
                </a:solidFill>
              </a:defRPr>
            </a:lvl9pPr>
          </a:lstStyle>
          <a:p>
            <a:pPr/>
            <a:r>
              <a:t>xx%</a:t>
            </a:r>
          </a:p>
        </p:txBody>
      </p:sp>
      <p:sp>
        <p:nvSpPr>
          <p:cNvPr id="9" name="Google Shape;77;p11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LoUAABVNgAAnRwAABAAAAAmAAAACAAAAD2wAAAAAAAA"/>
              </a:ext>
            </a:extLst>
          </p:cNvSpPr>
          <p:nvPr>
            <p:ph idx="1"/>
          </p:nvPr>
        </p:nvSpPr>
        <p:spPr>
          <a:xfrm>
            <a:off x="311785" y="3369310"/>
            <a:ext cx="8520430" cy="128206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429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cap="none">
                <a:solidFill>
                  <a:srgbClr val="FFFFFF"/>
                </a:solidFill>
              </a:defRPr>
            </a:lvl1pPr>
            <a:lvl2pPr marL="914400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cap="none">
                <a:solidFill>
                  <a:srgbClr val="FFFFFF"/>
                </a:solidFill>
              </a:defRPr>
            </a:lvl2pPr>
            <a:lvl3pPr marL="1371600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cap="none">
                <a:solidFill>
                  <a:srgbClr val="FFFFFF"/>
                </a:solidFill>
              </a:defRPr>
            </a:lvl3pPr>
            <a:lvl4pPr marL="1828800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cap="none">
                <a:solidFill>
                  <a:srgbClr val="FFFFFF"/>
                </a:solidFill>
              </a:defRPr>
            </a:lvl4pPr>
            <a:lvl5pPr marL="2286000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cap="none">
                <a:solidFill>
                  <a:srgbClr val="FFFFFF"/>
                </a:solidFill>
              </a:defRPr>
            </a:lvl5pPr>
            <a:lvl6pPr marL="2743200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cap="none">
                <a:solidFill>
                  <a:srgbClr val="FFFFFF"/>
                </a:solidFill>
              </a:defRPr>
            </a:lvl6pPr>
            <a:lvl7pPr marL="3200400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cap="none">
                <a:solidFill>
                  <a:srgbClr val="FFFFFF"/>
                </a:solidFill>
              </a:defRPr>
            </a:lvl7pPr>
            <a:lvl8pPr marL="3657600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cap="none">
                <a:solidFill>
                  <a:srgbClr val="FFFFFF"/>
                </a:solidFill>
              </a:defRPr>
            </a:lvl8pPr>
            <a:lvl9pPr marL="4114800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cap="none">
                <a:solidFill>
                  <a:srgbClr val="FFFFFF"/>
                </a:solidFill>
              </a:defRPr>
            </a:lvl9pPr>
          </a:lstStyle>
          <a:p>
            <a:pPr/>
          </a:p>
        </p:txBody>
      </p:sp>
      <p:sp>
        <p:nvSpPr>
          <p:cNvPr id="10" name="Google Shape;78;p11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B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DDQAAJ0cAABsNwAACR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09BD51ED-A3E4-E8A7-AA05-55F21F4B5C00}" type="slidenum">
              <a:rPr lang="uk-ua" cap="none"/>
              <a:t>‹#›</a:t>
            </a:fld>
            <a:endParaRPr lang="uk-ua" cap="none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0;p12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B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DDQAAJ0cAABsNwAACR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  <a:defRPr cap="none">
                <a:solidFill>
                  <a:srgbClr val="434343"/>
                </a:solidFill>
              </a:defRPr>
            </a:lvl1pPr>
            <a:lvl2pPr>
              <a:buNone/>
              <a:defRPr cap="none">
                <a:solidFill>
                  <a:srgbClr val="434343"/>
                </a:solidFill>
              </a:defRPr>
            </a:lvl2pPr>
            <a:lvl3pPr>
              <a:buNone/>
              <a:defRPr cap="none">
                <a:solidFill>
                  <a:srgbClr val="434343"/>
                </a:solidFill>
              </a:defRPr>
            </a:lvl3pPr>
            <a:lvl4pPr>
              <a:buNone/>
              <a:defRPr cap="none">
                <a:solidFill>
                  <a:srgbClr val="434343"/>
                </a:solidFill>
              </a:defRPr>
            </a:lvl4pPr>
            <a:lvl5pPr>
              <a:buNone/>
              <a:defRPr cap="none">
                <a:solidFill>
                  <a:srgbClr val="434343"/>
                </a:solidFill>
              </a:defRPr>
            </a:lvl5pPr>
            <a:lvl6pPr>
              <a:buNone/>
              <a:defRPr cap="none">
                <a:solidFill>
                  <a:srgbClr val="434343"/>
                </a:solidFill>
              </a:defRPr>
            </a:lvl6pPr>
            <a:lvl7pPr>
              <a:buNone/>
              <a:defRPr cap="none">
                <a:solidFill>
                  <a:srgbClr val="434343"/>
                </a:solidFill>
              </a:defRPr>
            </a:lvl7pPr>
            <a:lvl8pPr>
              <a:buNone/>
              <a:defRPr cap="none">
                <a:solidFill>
                  <a:srgbClr val="434343"/>
                </a:solidFill>
              </a:defRPr>
            </a:lvl8pPr>
            <a:lvl9pPr>
              <a:buNone/>
              <a:defRPr cap="none">
                <a:solidFill>
                  <a:srgbClr val="434343"/>
                </a:solidFill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55832DCE-80B8-D6DB-F63B-768E63750023}" type="slidenum">
              <a:rPr lang="uk-ua" cap="none"/>
              <a:t/>
            </a:fld>
            <a:endParaRPr lang="uk-ua" cap="none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_HEADER">
    <p:bg>
      <p:bgPr>
        <a:solidFill>
          <a:srgbClr val="2A39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0;p3"/>
          <p:cNvGrpSpPr>
            <a:extLst>
              <a:ext uri="smNativeData">
                <pr:smNativeData xmlns:pr="smNativeData" xmlns="smNativeData" val="SMDATA_6_h5koZxMAAAAlAAAAAQAAAA8BAAAAkAAAAEgAAACQAAAASAAAAAAAAAAAAAAAAAAAABcAAAAUAAAAAAAAAAAAAAD/fwAA/38AAAAAAAAJAAAABAAAADYAAAAfAAAAVAAAAAAAAAAAAAAAAAAAAAAAAAAAAAAAAAAAAAAAAAAAAAAAAAAAAAAAAAAAAAAAAAAAAAAAAAAAAAAAAAAAAAAAAAAAAAAAAAAAAAAAAAAAAAAAAAAAACEAAAAYAAAAFAAAAIQlAAAAAAAAQDgAAH4MAAAQAAAAJgAAAAgAAAD/////AAAAAA=="/>
              </a:ext>
            </a:extLst>
          </p:cNvGrpSpPr>
          <p:nvPr/>
        </p:nvGrpSpPr>
        <p:grpSpPr>
          <a:xfrm>
            <a:off x="6098540" y="0"/>
            <a:ext cx="3045460" cy="2030730"/>
            <a:chOff x="6098540" y="0"/>
            <a:chExt cx="3045460" cy="2030730"/>
          </a:xfrm>
        </p:grpSpPr>
        <p:sp>
          <p:nvSpPr>
            <p:cNvPr id="7" name="Google Shape;21;p3"/>
            <p:cNvSpPr>
              <a:extLst>
                <a:ext uri="smNativeData">
                  <pr:smNativeData xmlns:pr="smNativeData" xmlns="smNativeData" val="SMDATA_15_h5koZxMAAAAlAAAAZAAAAA0AAAAAkAAAAJAAAACQAAAAkAAAAAAAAAABAAAAAAAAAAEAAABQAAAAAAAAAAAA4D8AAAAAAADgPwAAAAAAAOA/AAAAAAAA4D8AAAAAAADgPwAAAAAAAOA/AAAAAAAA4D8AAAAAAADgPwAAAAAAAOA/AAAAAAAA4D8CAAAAjAAAAAEAAAAAAAAAIS10DP///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JU/TT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TIAAAAAAABAOAAAPwYAAAAAAAAmAAAACAAAAP//////////"/>
                </a:ext>
              </a:extLst>
            </p:cNvSpPr>
            <p:nvPr/>
          </p:nvSpPr>
          <p:spPr>
            <a:xfrm>
              <a:off x="8128635" y="0"/>
              <a:ext cx="1015365" cy="10153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22;p3"/>
            <p:cNvSpPr>
              <a:extLst>
                <a:ext uri="smNativeData">
                  <pr:smNativeData xmlns:pr="smNativeData" xmlns="smNativeData" val="SMDATA_15_h5koZxMAAAAlAAAAawAAAA0AAAAAkAAAAJAAAACQAAAAkAAAAAAAAAABAAAAAAAAAAEAAABQAAAAAAAAAAAA4D8AAAAAAADgPwAAAAAAAOA/AAAAAAAA4D8AAAAAAADgPwAAAAAAAOA/AAAAAAAA4D8AAAAAAADgPwAAAAAAAOA/AAAAAAAA4D8CAAAAjAAAAAEAAAAAAAAAOUmrDf///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gAAAAEAAAAAAAAAAAAAAAAAAAAAAAAAAAAAAAAAAAAAAAAAAAAAAAJ/f38AAAAAA8zMzADAwP8Af39/AAAAAAAAAAAAAAAAAAAAAAAAAAAAIQAAABgAAAAUAAAAwisAAAAAAAABMgAAPwYAAAAAAAAmAAAACAAAAP//////////"/>
                </a:ext>
              </a:extLst>
            </p:cNvSpPr>
            <p:nvPr/>
          </p:nvSpPr>
          <p:spPr>
            <a:xfrm flipH="1">
              <a:off x="7113270" y="0"/>
              <a:ext cx="1015365" cy="1015365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23;p3"/>
            <p:cNvSpPr>
              <a:extLst>
                <a:ext uri="smNativeData">
                  <pr:smNativeData xmlns:pr="smNativeData" xmlns="smNativeData" val="SMDATA_15_h5koZxMAAAAlAAAAawAAAA0AAAAAkAAAAJAAAACQAAAAkAAAAAAAAAABAAAAAAAAAAEAAABQAAAAAAAAAAAA4D8AAAAAAADgPwAAAAAAAOA/AAAAAAAA4D8AAAAAAADgPwAAAAAAAOA/AAAAAAAA4D8AAAAAAADgPwAAAAAAAOA/AAAAAAAA4D8CAAAAjAAAAAEAAAAAAAAAeJDNAP///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eJDNAAAAAAEAAAAAAAAAAAAAAAAAAAAAAAAAAAAAAAAAAAAAAAAAAAAAAAJ/f38AAAAAA8zMzADAwP8Af39/AAAAAAAAAAAAAAAAAAAAAAAAAAAAIQAAABgAAAAUAAAAwysAAAAAAAABMgAAPwYAAAAAAAAmAAAACAAAAP//////////"/>
                </a:ext>
              </a:extLst>
            </p:cNvSpPr>
            <p:nvPr/>
          </p:nvSpPr>
          <p:spPr>
            <a:xfrm rot="10800000" flipH="1">
              <a:off x="7113905" y="0"/>
              <a:ext cx="1014730" cy="1015365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" name="Google Shape;24;p3"/>
            <p:cNvSpPr>
              <a:extLst>
                <a:ext uri="smNativeData">
                  <pr:smNativeData xmlns:pr="smNativeData" xmlns="smNativeData" val="SMDATA_15_h5koZxMAAAAlAAAAawAAAA0AAAAAkAAAAJAAAACQAAAAkAAAAAAAAAABAAAAAAAAAAEAAABQAAAAAAAAAAAA4D8AAAAAAADgPwAAAAAAAOA/AAAAAAAA4D8AAAAAAADgPwAAAAAAAOA/AAAAAAAA4D8AAAAAAADgPwAAAAAAAOA/AAAAAAAA4D8CAAAAjAAAAAEAAAAAAAAAIS10DP///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CUAAAAAAADDKwAAPwYAAAAAAAAmAAAACAAAAP//////////"/>
                </a:ext>
              </a:extLst>
            </p:cNvSpPr>
            <p:nvPr/>
          </p:nvSpPr>
          <p:spPr>
            <a:xfrm rot="10800000">
              <a:off x="6098540" y="0"/>
              <a:ext cx="1015365" cy="101536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" name="Google Shape;25;p3"/>
            <p:cNvSpPr>
              <a:extLst>
                <a:ext uri="smNativeData">
                  <pr:smNativeData xmlns:pr="smNativeData" xmlns="smNativeData" val="SMDATA_15_h5koZxMAAAAlAAAAawAAAA0AAAAAkAAAAJAAAACQAAAAkAAAAAAAAAABAAAAAAAAAAEAAABQAAAAAAAAAAAA4D8AAAAAAADgPwAAAAAAAOA/AAAAAAAA4D8AAAAAAADgPwAAAAAAAOA/AAAAAAAA4D8AAAAAAADgPwAAAAAAAOA/AAAAAAAA4D8CAAAAjAAAAAEAAAAAAAAAeJDNAP///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eJDNAAAAAAEAAAAAAAAAAAAAAAAAAAAAAAAAAAAAAAAAAAAAAAAAAAAAAAJ/f38AAAAAA8zMzADAwP8Af39/AAAAAAAAAAAAAAAAAAAAAAAAAAAAIQAAABgAAAAUAAAAATIAAD8GAABAOAAAfgwAAAAAAAAmAAAACAAAAP//////////"/>
                </a:ext>
              </a:extLst>
            </p:cNvSpPr>
            <p:nvPr/>
          </p:nvSpPr>
          <p:spPr>
            <a:xfrm rot="10800000">
              <a:off x="8128635" y="1015365"/>
              <a:ext cx="1015365" cy="1015365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" name="Google Shape;26;p3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B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gMAAD4NAABCNgAAZhIAABAAAAAmAAAACAAAAL2wAAAAAAAA"/>
              </a:ext>
            </a:extLst>
          </p:cNvSpPr>
          <p:nvPr>
            <p:ph type="title"/>
          </p:nvPr>
        </p:nvSpPr>
        <p:spPr>
          <a:xfrm>
            <a:off x="598170" y="2152650"/>
            <a:ext cx="8221980" cy="838200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4200" cap="none"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4200" cap="none">
                <a:solidFill>
                  <a:srgbClr val="FFFFFF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4200" cap="none">
                <a:solidFill>
                  <a:srgbClr val="FFFFFF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4200" cap="none">
                <a:solidFill>
                  <a:srgbClr val="FFFFFF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4200" cap="none">
                <a:solidFill>
                  <a:srgbClr val="FFFFFF"/>
                </a:solidFill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4200" cap="none">
                <a:solidFill>
                  <a:srgbClr val="FFFFFF"/>
                </a:solidFill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4200" cap="none">
                <a:solidFill>
                  <a:srgbClr val="FFFFFF"/>
                </a:solidFill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4200" cap="none">
                <a:solidFill>
                  <a:srgbClr val="FFFFFF"/>
                </a:solidFill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4200" cap="none">
                <a:solidFill>
                  <a:srgbClr val="FFFFFF"/>
                </a:solidFill>
              </a:defRPr>
            </a:lvl9pPr>
          </a:lstStyle>
          <a:p>
            <a:pPr/>
          </a:p>
        </p:txBody>
      </p:sp>
      <p:sp>
        <p:nvSpPr>
          <p:cNvPr id="9" name="Google Shape;27;p3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B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DDQAAJ0cAABsNwAACR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1535053A-74F8-60F3-B68D-82A64BC340D7}" type="slidenum">
              <a:rPr lang="uk-ua" cap="none"/>
              <a:t>‹#›</a:t>
            </a:fld>
            <a:endParaRPr lang="uk-ua" cap="none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;p4"/>
          <p:cNvGrpSpPr>
            <a:extLst>
              <a:ext uri="smNativeData">
                <pr:smNativeData xmlns:pr="smNativeData" xmlns="smNativeData" val="SMDATA_6_h5koZxMAAAAlAAAAAQAAAA8BAAAAkAAAAEgAAACQAAAASAAAAAAAAAAAAAAAAAAAABcAAAAUAAAAAAAAAAAAAAD/fwAA/38AAAAAAAAJAAAABAAAAPDEBCkfAAAAVAAAAAAAAAAAAAAAAAAAAAAAAAAAAAAAAAAAAAAAAAAAAAAAAAAAAAAAAAAAAAAAAAAAAAAAAAAAAAAAAAAAAAAAAAAAAAAAAAAAAAAAAAAAAAAAAAAAACEAAAAYAAAAFAAAAAAAAAAEGAAAQDgAAKQfAAAQAAAAJgAAAAgAAAD/////AAAAAA=="/>
              </a:ext>
            </a:extLst>
          </p:cNvGrpSpPr>
          <p:nvPr/>
        </p:nvGrpSpPr>
        <p:grpSpPr>
          <a:xfrm>
            <a:off x="0" y="3903980"/>
            <a:ext cx="9144000" cy="1239520"/>
            <a:chOff x="0" y="3903980"/>
            <a:chExt cx="9144000" cy="1239520"/>
          </a:xfrm>
        </p:grpSpPr>
        <p:sp>
          <p:nvSpPr>
            <p:cNvPr id="7" name="Google Shape;30;p4"/>
            <p:cNvSpPr>
              <a:extLst>
                <a:ext uri="smNativeData">
                  <pr:smNativeData xmlns:pr="smNativeData" xmlns="smNativeData" val="SMDATA_15_h5koZxMAAAAlAAAAawAAAA0AAAAAkAAAAJAAAACQAAAAkAAAAAAAAAABAAAAAAAAAAEAAABQAAAAAAAAAAAA4D8AAAAAAADgPwAAAAAAAOA/AAAAAAAA4D8AAAAAAADgPwAAAAAAAOA/AAAAAAAA4D8AAAAAAADgPwAAAAAAAOA/AAAAAAAA4D8CAAAAjAAAAAEAAAAAAAAA8GKSAP///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GKSAP///wEAAAAAAAAAAAAAAAAAAAAAAAAAAAAAAAAAAAAAAAAAACo5kAJ/f38AQ0NDA8zMzADAwP8Af39/AAAAAAAAAAAAAAAAAAAAAAAAAAAAIQAAABgAAAAUAAAAKjIAAAQYAABAOAAAFx4AAAAAAAAmAAAACAAAAP//////////"/>
                </a:ext>
              </a:extLst>
            </p:cNvSpPr>
            <p:nvPr/>
          </p:nvSpPr>
          <p:spPr>
            <a:xfrm>
              <a:off x="8154670" y="3903980"/>
              <a:ext cx="989330" cy="987425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31;p4"/>
            <p:cNvSpPr>
              <a:extLst>
                <a:ext uri="smNativeData">
                  <pr:smNativeData xmlns:pr="smNativeData" xmlns="smNativeData" val="SMDATA_15_h5koZxMAAAAlAAAAawAAAA0AAAAAkAAAAJAAAACQAAAAkAAAAAAAAAABAAAAAAAAAAEAAABQAAAAAAAAAAAA4D8AAAAAAADgPwAAAAAAAOA/AAAAAAAA4D8AAAAAAADgPwAAAAAAAOA/AAAAAAAA4D8AAAAAAADgPwAAAAAAAOA/AAAAAAAA4D8CAAAAjAAAAAEAAAAAAAAA8GKSAP///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GKSAP///wEAAAAAAAAAAAAAAAAAAAAAAAAAAAAAAAAAAAAAAAAAACo5kAJ/f38AQ0NDA8zMzADAwP8Af39/AAAAAAAAAAAAAAAAAAAAAAAAAAAAIQAAABgAAAAUAAAABiYAAAQYAAAcLAAAFx4AAAAAAAAmAAAACAAAAP//////////"/>
                </a:ext>
              </a:extLst>
            </p:cNvSpPr>
            <p:nvPr/>
          </p:nvSpPr>
          <p:spPr>
            <a:xfrm flipH="1">
              <a:off x="6181090" y="3903980"/>
              <a:ext cx="989330" cy="987425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32;p4"/>
            <p:cNvSpPr>
              <a:extLst>
                <a:ext uri="smNativeData">
                  <pr:smNativeData xmlns:pr="smNativeData" xmlns="smNativeData" val="SMDATA_15_h5koZxMAAAAlAAAAZAAAAA0AAAAAkAAAAJAAAACQAAAAkAAAAAAAAAABAAAAAAAAAAEAAABQAAAAAAAAAAAA4D8AAAAAAADgPwAAAAAAAOA/AAAAAAAA4D8AAAAAAADgPwAAAAAAAOA/AAAAAAAA4D8AAAAAAADgPwAAAAAAAOA/AAAAAAAA4D8CAAAAjAAAAAEAAAAAAAAA0jNpAP///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jNpAP///wEAAAAAAAAAAAAAAAAAAAAAAAAAAAAAAAAAAAAAAAAAACo5kAJ/f38AQ0NDA8zMzADAwP8Af39/AAAAAAAAAAAAAAAAAAAAAAAAAAAAIQAAABgAAAAUAAAAHCwAAAQYAAAxMgAAFx4AAAAAAAAmAAAACAAAAP//////////"/>
                </a:ext>
              </a:extLst>
            </p:cNvSpPr>
            <p:nvPr/>
          </p:nvSpPr>
          <p:spPr>
            <a:xfrm>
              <a:off x="7170420" y="3903980"/>
              <a:ext cx="988695" cy="987425"/>
            </a:xfrm>
            <a:prstGeom prst="rect">
              <a:avLst/>
            </a:prstGeom>
            <a:solidFill>
              <a:srgbClr val="D23369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" name="Google Shape;33;p4"/>
            <p:cNvSpPr>
              <a:extLst>
                <a:ext uri="smNativeData">
                  <pr:smNativeData xmlns:pr="smNativeData" xmlns="smNativeData" val="SMDATA_15_h5koZxMAAAAlAAAAawAAAA0AAAAAkAAAAJAAAACQAAAAkAAAAAAAAAABAAAAAAAAAAEAAABQAAAAAAAAAAAA4D8AAAAAAADgPwAAAAAAAOA/AAAAAAAA4D8AAAAAAADgPwAAAAAAAOA/AAAAAAAA4D8AAAAAAADgPwAAAAAAAOA/AAAAAAAA4D8CAAAAjAAAAAEAAAAAAAAAnCVNAP///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CVNAP///wEAAAAAAAAAAAAAAAAAAAAAAAAAAAAAAAAAAAAAAAAAACo5kAJ/f38AQ0NDA8zMzADAwP8Af39/AAAAAAAAAAAAAAAAAAAAAAAAAAAAIQAAABgAAAAUAAAAKjIAAAQYAABAOAAAFx4AAAAAAAAmAAAACAAAAP//////////"/>
                </a:ext>
              </a:extLst>
            </p:cNvSpPr>
            <p:nvPr/>
          </p:nvSpPr>
          <p:spPr>
            <a:xfrm rot="10800000">
              <a:off x="8154670" y="3903980"/>
              <a:ext cx="989330" cy="987425"/>
            </a:xfrm>
            <a:prstGeom prst="rtTriangle">
              <a:avLst/>
            </a:prstGeom>
            <a:solidFill>
              <a:srgbClr val="9C254D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" name="Google Shape;34;p4"/>
            <p:cNvSpPr>
              <a:extLst>
                <a:ext uri="smNativeData">
                  <pr:smNativeData xmlns:pr="smNativeData" xmlns="smNativeData" val="SMDATA_15_h5koZxMAAAAlAAAAZAAAAA0AAAAAkAAAAJAAAACQAAAAkAAAAAAAAAABAAAAAAAAAAEAAABQAAAAAAAAAAAA4D8AAAAAAADgPwAAAAAAAOA/AAAAAAAA4D8AAAAAAADgPwAAAAAAAOA/AAAAAAAA4D8AAAAAAADgPwAAAAAAAOA/AAAAAAAA4D8CAAAAjAAAAAEAAAAAAAAAKjmQAP///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jmQAP///wEAAAAAAAAAAAAAAAAAAAAAAAAAAAAAAAAAAAAAAAAAACo5kAJ/f38AQ0NDA8zMzADAwP8Af39/AAAAAAAAAAAAAAAAAAAAAAAAAAAAIQAAABgAAAAUAAAAAAAAABceAABAOAAApB8AAAAAAAAmAAAACAAAAP//////////"/>
                </a:ext>
              </a:extLst>
            </p:cNvSpPr>
            <p:nvPr/>
          </p:nvSpPr>
          <p:spPr>
            <a:xfrm>
              <a:off x="0" y="4891405"/>
              <a:ext cx="9144000" cy="252095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" name="Google Shape;35;p4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IYCAABVNgAAQwYAABAAAAAmAAAACAAAADy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9" name="Google Shape;36;p4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BF/vg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JEHAABVNgAAGxwAABAAAAAmAAAACAAAADywAAAAAAAA"/>
              </a:ext>
            </a:extLst>
          </p:cNvSpPr>
          <p:nvPr>
            <p:ph idx="1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pPr/>
          </a:p>
        </p:txBody>
      </p:sp>
      <p:sp>
        <p:nvSpPr>
          <p:cNvPr id="10" name="Google Shape;37;p4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B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B5BHl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DDQAAJ0cAABsNwAACR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623DDF93-DD8F-6829-C185-2B7C91CB377E}" type="slidenum">
              <a:rPr lang="uk-ua" cap="none"/>
              <a:t/>
            </a:fld>
            <a:endParaRPr lang="uk-ua" cap="none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;p5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o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IYCAABVNgAAQwYAABAAAAAmAAAACAAAADy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40;p5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JEHAACGGgAAGxwAABAAAAAmAAAACAAAAD2wAAAAAAAA"/>
              </a:ext>
            </a:extLst>
          </p:cNvSpPr>
          <p:nvPr>
            <p:ph idx="1"/>
          </p:nvPr>
        </p:nvSpPr>
        <p:spPr>
          <a:xfrm>
            <a:off x="311785" y="1229995"/>
            <a:ext cx="3999865" cy="333883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cap="none"/>
            </a:lvl1pPr>
            <a:lvl2pPr marL="914400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 cap="none"/>
            </a:lvl2pPr>
            <a:lvl3pPr marL="1371600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 cap="none"/>
            </a:lvl3pPr>
            <a:lvl4pPr marL="182880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cap="none"/>
            </a:lvl4pPr>
            <a:lvl5pPr marL="2286000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 cap="none"/>
            </a:lvl5pPr>
            <a:lvl6pPr marL="2743200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 cap="none"/>
            </a:lvl6pPr>
            <a:lvl7pPr marL="320040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cap="none"/>
            </a:lvl7pPr>
            <a:lvl8pPr marL="3657600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 cap="none"/>
            </a:lvl8pPr>
            <a:lvl9pPr marL="4114800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 cap="none"/>
            </a:lvl9pPr>
          </a:lstStyle>
          <a:p>
            <a:pPr/>
          </a:p>
        </p:txBody>
      </p:sp>
      <p:sp>
        <p:nvSpPr>
          <p:cNvPr id="4" name="Google Shape;41;p5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BMnEz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h0AAJEHAABVNgAAGxwAABAAAAAmAAAACAAAAD2wAAAAAAAA"/>
              </a:ext>
            </a:extLst>
          </p:cNvSpPr>
          <p:nvPr>
            <p:ph idx="2"/>
          </p:nvPr>
        </p:nvSpPr>
        <p:spPr>
          <a:xfrm>
            <a:off x="4832350" y="1229995"/>
            <a:ext cx="3999865" cy="333883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cap="none"/>
            </a:lvl1pPr>
            <a:lvl2pPr marL="914400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 cap="none"/>
            </a:lvl2pPr>
            <a:lvl3pPr marL="1371600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 cap="none"/>
            </a:lvl3pPr>
            <a:lvl4pPr marL="182880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cap="none"/>
            </a:lvl4pPr>
            <a:lvl5pPr marL="2286000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 cap="none"/>
            </a:lvl5pPr>
            <a:lvl6pPr marL="2743200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 cap="none"/>
            </a:lvl6pPr>
            <a:lvl7pPr marL="320040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cap="none"/>
            </a:lvl7pPr>
            <a:lvl8pPr marL="3657600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 cap="none"/>
            </a:lvl8pPr>
            <a:lvl9pPr marL="4114800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 cap="none"/>
            </a:lvl9pPr>
          </a:lstStyle>
          <a:p>
            <a:pPr/>
          </a:p>
        </p:txBody>
      </p:sp>
      <p:sp>
        <p:nvSpPr>
          <p:cNvPr id="5" name="Google Shape;42;p5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B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FLYUv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DDQAAJ0cAABsNwAACR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  <a:defRPr cap="none">
                <a:solidFill>
                  <a:srgbClr val="434343"/>
                </a:solidFill>
              </a:defRPr>
            </a:lvl1pPr>
            <a:lvl2pPr>
              <a:buNone/>
              <a:defRPr cap="none">
                <a:solidFill>
                  <a:srgbClr val="434343"/>
                </a:solidFill>
              </a:defRPr>
            </a:lvl2pPr>
            <a:lvl3pPr>
              <a:buNone/>
              <a:defRPr cap="none">
                <a:solidFill>
                  <a:srgbClr val="434343"/>
                </a:solidFill>
              </a:defRPr>
            </a:lvl3pPr>
            <a:lvl4pPr>
              <a:buNone/>
              <a:defRPr cap="none">
                <a:solidFill>
                  <a:srgbClr val="434343"/>
                </a:solidFill>
              </a:defRPr>
            </a:lvl4pPr>
            <a:lvl5pPr>
              <a:buNone/>
              <a:defRPr cap="none">
                <a:solidFill>
                  <a:srgbClr val="434343"/>
                </a:solidFill>
              </a:defRPr>
            </a:lvl5pPr>
            <a:lvl6pPr>
              <a:buNone/>
              <a:defRPr cap="none">
                <a:solidFill>
                  <a:srgbClr val="434343"/>
                </a:solidFill>
              </a:defRPr>
            </a:lvl6pPr>
            <a:lvl7pPr>
              <a:buNone/>
              <a:defRPr cap="none">
                <a:solidFill>
                  <a:srgbClr val="434343"/>
                </a:solidFill>
              </a:defRPr>
            </a:lvl7pPr>
            <a:lvl8pPr>
              <a:buNone/>
              <a:defRPr cap="none">
                <a:solidFill>
                  <a:srgbClr val="434343"/>
                </a:solidFill>
              </a:defRPr>
            </a:lvl8pPr>
            <a:lvl9pPr>
              <a:buNone/>
              <a:defRPr cap="none">
                <a:solidFill>
                  <a:srgbClr val="434343"/>
                </a:solidFill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3C8BCE3-ADDE-9D4A-9070-5B1FF23E660E}" type="slidenum">
              <a:rPr lang="uk-ua" cap="none"/>
              <a:t>‹#›</a:t>
            </a:fld>
            <a:endParaRPr lang="uk-ua" cap="none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;p6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IYCAABVNgAAQwYAABAAAAAmAAAACAAAADy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45;p6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B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DDQAAJ0cAABsNwAACR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  <a:defRPr cap="none">
                <a:solidFill>
                  <a:srgbClr val="434343"/>
                </a:solidFill>
              </a:defRPr>
            </a:lvl1pPr>
            <a:lvl2pPr>
              <a:buNone/>
              <a:defRPr cap="none">
                <a:solidFill>
                  <a:srgbClr val="434343"/>
                </a:solidFill>
              </a:defRPr>
            </a:lvl2pPr>
            <a:lvl3pPr>
              <a:buNone/>
              <a:defRPr cap="none">
                <a:solidFill>
                  <a:srgbClr val="434343"/>
                </a:solidFill>
              </a:defRPr>
            </a:lvl3pPr>
            <a:lvl4pPr>
              <a:buNone/>
              <a:defRPr cap="none">
                <a:solidFill>
                  <a:srgbClr val="434343"/>
                </a:solidFill>
              </a:defRPr>
            </a:lvl4pPr>
            <a:lvl5pPr>
              <a:buNone/>
              <a:defRPr cap="none">
                <a:solidFill>
                  <a:srgbClr val="434343"/>
                </a:solidFill>
              </a:defRPr>
            </a:lvl5pPr>
            <a:lvl6pPr>
              <a:buNone/>
              <a:defRPr cap="none">
                <a:solidFill>
                  <a:srgbClr val="434343"/>
                </a:solidFill>
              </a:defRPr>
            </a:lvl6pPr>
            <a:lvl7pPr>
              <a:buNone/>
              <a:defRPr cap="none">
                <a:solidFill>
                  <a:srgbClr val="434343"/>
                </a:solidFill>
              </a:defRPr>
            </a:lvl7pPr>
            <a:lvl8pPr>
              <a:buNone/>
              <a:defRPr cap="none">
                <a:solidFill>
                  <a:srgbClr val="434343"/>
                </a:solidFill>
              </a:defRPr>
            </a:lvl8pPr>
            <a:lvl9pPr>
              <a:buNone/>
              <a:defRPr cap="none">
                <a:solidFill>
                  <a:srgbClr val="434343"/>
                </a:solidFill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25F22122-6CC8-A7D7-864A-9A826F0470CF}" type="slidenum">
              <a:rPr lang="uk-ua" cap="none"/>
              <a:t>‹#›</a:t>
            </a:fld>
            <a:endParaRPr lang="uk-ua" cap="none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7;p7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C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Ua/6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GsDAAAxEwAAEQgAABAAAAAmAAAACAAAAL2wAAAAAAAA"/>
              </a:ext>
            </a:extLst>
          </p:cNvSpPr>
          <p:nvPr>
            <p:ph type="title"/>
          </p:nvPr>
        </p:nvSpPr>
        <p:spPr>
          <a:xfrm>
            <a:off x="311785" y="555625"/>
            <a:ext cx="2807970" cy="755650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400" cap="none"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400" cap="none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400" cap="none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400" cap="none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400" cap="none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400" cap="none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400" cap="none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400" cap="none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400" cap="none"/>
            </a:lvl9pPr>
          </a:lstStyle>
          <a:p>
            <a:pPr/>
          </a:p>
        </p:txBody>
      </p:sp>
      <p:sp>
        <p:nvSpPr>
          <p:cNvPr id="3" name="Google Shape;48;p7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AQJAAAxEwAAGxwAABAAAAAmAAAACAAAAD2wAAAAAAAA"/>
              </a:ext>
            </a:extLst>
          </p:cNvSpPr>
          <p:nvPr>
            <p:ph idx="1"/>
          </p:nvPr>
        </p:nvSpPr>
        <p:spPr>
          <a:xfrm>
            <a:off x="311785" y="1465580"/>
            <a:ext cx="2807970" cy="310324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cap="none"/>
            </a:lvl1pPr>
            <a:lvl2pPr marL="914400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 cap="none"/>
            </a:lvl2pPr>
            <a:lvl3pPr marL="1371600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 cap="none"/>
            </a:lvl3pPr>
            <a:lvl4pPr marL="182880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cap="none"/>
            </a:lvl4pPr>
            <a:lvl5pPr marL="2286000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 cap="none"/>
            </a:lvl5pPr>
            <a:lvl6pPr marL="2743200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 cap="none"/>
            </a:lvl6pPr>
            <a:lvl7pPr marL="320040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cap="none"/>
            </a:lvl7pPr>
            <a:lvl8pPr marL="3657600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 cap="none"/>
            </a:lvl8pPr>
            <a:lvl9pPr marL="4114800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 cap="none"/>
            </a:lvl9pPr>
          </a:lstStyle>
          <a:p>
            <a:pPr/>
          </a:p>
        </p:txBody>
      </p:sp>
      <p:sp>
        <p:nvSpPr>
          <p:cNvPr id="4" name="Google Shape;49;p7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B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DDQAAJ0cAABsNwAACR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  <a:defRPr cap="none">
                <a:solidFill>
                  <a:srgbClr val="434343"/>
                </a:solidFill>
              </a:defRPr>
            </a:lvl1pPr>
            <a:lvl2pPr>
              <a:buNone/>
              <a:defRPr cap="none">
                <a:solidFill>
                  <a:srgbClr val="434343"/>
                </a:solidFill>
              </a:defRPr>
            </a:lvl2pPr>
            <a:lvl3pPr>
              <a:buNone/>
              <a:defRPr cap="none">
                <a:solidFill>
                  <a:srgbClr val="434343"/>
                </a:solidFill>
              </a:defRPr>
            </a:lvl3pPr>
            <a:lvl4pPr>
              <a:buNone/>
              <a:defRPr cap="none">
                <a:solidFill>
                  <a:srgbClr val="434343"/>
                </a:solidFill>
              </a:defRPr>
            </a:lvl4pPr>
            <a:lvl5pPr>
              <a:buNone/>
              <a:defRPr cap="none">
                <a:solidFill>
                  <a:srgbClr val="434343"/>
                </a:solidFill>
              </a:defRPr>
            </a:lvl5pPr>
            <a:lvl6pPr>
              <a:buNone/>
              <a:defRPr cap="none">
                <a:solidFill>
                  <a:srgbClr val="434343"/>
                </a:solidFill>
              </a:defRPr>
            </a:lvl6pPr>
            <a:lvl7pPr>
              <a:buNone/>
              <a:defRPr cap="none">
                <a:solidFill>
                  <a:srgbClr val="434343"/>
                </a:solidFill>
              </a:defRPr>
            </a:lvl7pPr>
            <a:lvl8pPr>
              <a:buNone/>
              <a:defRPr cap="none">
                <a:solidFill>
                  <a:srgbClr val="434343"/>
                </a:solidFill>
              </a:defRPr>
            </a:lvl8pPr>
            <a:lvl9pPr>
              <a:buNone/>
              <a:defRPr cap="none">
                <a:solidFill>
                  <a:srgbClr val="434343"/>
                </a:solidFill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52032FE4-AABF-56D9-F1BB-5C8C61F50709}" type="slidenum">
              <a:rPr lang="uk-ua" cap="none"/>
              <a:t/>
            </a:fld>
            <a:endParaRPr lang="uk-ua" cap="none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MAIN_POI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51;p8"/>
          <p:cNvGrpSpPr>
            <a:extLst>
              <a:ext uri="smNativeData">
                <pr:smNativeData xmlns:pr="smNativeData" xmlns="smNativeData" val="SMDATA_6_h5koZxMAAAAlAAAAAQAAAA8BAAAAkAAAAEgAAACQAAAASAAAAAAAAAAAAAAAAAAAABcAAAAUAAAAAAAAAAAAAAD/fwAA/38AAAAAAAAJAAAABAAAAFAEZCkfAAAAVAAAAAAAAAAAAAAAAAAAAAAAAAAAAAAAAAAAAAAAAAAAAAAAAAAAAAAAAAAAAAAAAAAAAAAAAAAAAAAAAAAAAAAAAAAAAAAAAAAAAAAAAAAAAAAAAAAAACEAAAAYAAAAFAAAAIQlAAAAAAAAQDgAAH4MAAAQAAAAJgAAAAgAAAD/////AAAAAA=="/>
              </a:ext>
            </a:extLst>
          </p:cNvGrpSpPr>
          <p:nvPr/>
        </p:nvGrpSpPr>
        <p:grpSpPr>
          <a:xfrm>
            <a:off x="6098540" y="0"/>
            <a:ext cx="3045460" cy="2030730"/>
            <a:chOff x="6098540" y="0"/>
            <a:chExt cx="3045460" cy="2030730"/>
          </a:xfrm>
        </p:grpSpPr>
        <p:sp>
          <p:nvSpPr>
            <p:cNvPr id="7" name="Google Shape;52;p8"/>
            <p:cNvSpPr>
              <a:extLst>
                <a:ext uri="smNativeData">
                  <pr:smNativeData xmlns:pr="smNativeData" xmlns="smNativeData" val="SMDATA_15_h5koZxMAAAAlAAAAZAAAAA0AAAAAkAAAAJAAAACQAAAAkAAAAAAAAAABAAAAAAAAAAEAAABQAAAAAAAAAAAA4D8AAAAAAADgPwAAAAAAAOA/AAAAAAAA4D8AAAAAAADgPwAAAAAAAOA/AAAAAAAA4D8AAAAAAADgPwAAAAAAAOA/AAAAAAAA4D8CAAAAjAAAAAEAAAAAAAAAnCVNAP///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CVNAAAAAAEAAAAAAAAAAAAAAAAAAAAAAAAAAAAAAAAAAAAAAAAAAAAAAAJ/f38AAAAAA8zMzADAwP8Af39/AAAAAAAAAAAAAAAAAAAAAAAAAAAAIQAAABgAAAAUAAAAATIAAAAAAABAOAAAPwYAAAAAAAAmAAAACAAAAP//////////"/>
                </a:ext>
              </a:extLst>
            </p:cNvSpPr>
            <p:nvPr/>
          </p:nvSpPr>
          <p:spPr>
            <a:xfrm>
              <a:off x="8128635" y="0"/>
              <a:ext cx="1015365" cy="1015365"/>
            </a:xfrm>
            <a:prstGeom prst="rect">
              <a:avLst/>
            </a:prstGeom>
            <a:solidFill>
              <a:srgbClr val="9C254D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53;p8"/>
            <p:cNvSpPr>
              <a:extLst>
                <a:ext uri="smNativeData">
                  <pr:smNativeData xmlns:pr="smNativeData" xmlns="smNativeData" val="SMDATA_15_h5koZxMAAAAlAAAAawAAAA0AAAAAkAAAAJAAAACQAAAAkAAAAAAAAAABAAAAAAAAAAEAAABQAAAAAAAAAAAA4D8AAAAAAADgPwAAAAAAAOA/AAAAAAAA4D8AAAAAAADgPwAAAAAAAOA/AAAAAAAA4D8AAAAAAADgPwAAAAAAAOA/AAAAAAAA4D8CAAAAjAAAAAEAAAAAAAAA8GKSAP///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GKSAAAAAAEAAAAAAAAAAAAAAAAAAAAAAAAAAAAAAAAAAAAAAAAAAAAAAAJ/f38AAAAAA8zMzADAwP8Af39/AAAAAAAAAAAAAAAAAAAAAAAAAAAAIQAAABgAAAAUAAAAwisAAAAAAAABMgAAPwYAAAAAAAAmAAAACAAAAP//////////"/>
                </a:ext>
              </a:extLst>
            </p:cNvSpPr>
            <p:nvPr/>
          </p:nvSpPr>
          <p:spPr>
            <a:xfrm flipH="1">
              <a:off x="7113270" y="0"/>
              <a:ext cx="1015365" cy="1015365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54;p8"/>
            <p:cNvSpPr>
              <a:extLst>
                <a:ext uri="smNativeData">
                  <pr:smNativeData xmlns:pr="smNativeData" xmlns="smNativeData" val="SMDATA_15_h5koZxMAAAAlAAAAawAAAA0AAAAAkAAAAJAAAACQAAAAkAAAAAAAAAABAAAAAAAAAAEAAABQAAAAAAAAAAAA4D8AAAAAAADgPwAAAAAAAOA/AAAAAAAA4D8AAAAAAADgPwAAAAAAAOA/AAAAAAAA4D8AAAAAAADgPwAAAAAAAOA/AAAAAAAA4D8CAAAAjAAAAAEAAAAAAAAAnCVNAP///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uBpQ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CVNAAAAAAEAAAAAAAAAAAAAAAAAAAAAAAAAAAAAAAAAAAAAAAAAAAAAAAJ/f38AAAAAA8zMzADAwP8Af39/AAAAAAAAAAAAAAAAAAAAAAAAAAAAIQAAABgAAAAUAAAAwysAAAAAAAABMgAAPwYAAAAAAAAmAAAACAAAAP//////////"/>
                </a:ext>
              </a:extLst>
            </p:cNvSpPr>
            <p:nvPr/>
          </p:nvSpPr>
          <p:spPr>
            <a:xfrm rot="10800000" flipH="1">
              <a:off x="7113905" y="0"/>
              <a:ext cx="1014730" cy="1015365"/>
            </a:xfrm>
            <a:prstGeom prst="rtTriangle">
              <a:avLst/>
            </a:prstGeom>
            <a:solidFill>
              <a:srgbClr val="9C254D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" name="Google Shape;55;p8"/>
            <p:cNvSpPr>
              <a:extLst>
                <a:ext uri="smNativeData">
                  <pr:smNativeData xmlns:pr="smNativeData" xmlns="smNativeData" val="SMDATA_15_h5koZxMAAAAlAAAAawAAAA0AAAAAkAAAAJAAAACQAAAAkAAAAAAAAAABAAAAAAAAAAEAAABQAAAAAAAAAAAA4D8AAAAAAADgPwAAAAAAAOA/AAAAAAAA4D8AAAAAAADgPwAAAAAAAOA/AAAAAAAA4D8AAAAAAADgPwAAAAAAAOA/AAAAAAAA4D8CAAAAjAAAAAEAAAAAAAAA8GKSAP///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GZEKJ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GKSAAAAAAEAAAAAAAAAAAAAAAAAAAAAAAAAAAAAAAAAAAAAAAAAAAAAAAJ/f38AAAAAA8zMzADAwP8Af39/AAAAAAAAAAAAAAAAAAAAAAAAAAAAIQAAABgAAAAUAAAAhCUAAAAAAADDKwAAPwYAAAAAAAAmAAAACAAAAP//////////"/>
                </a:ext>
              </a:extLst>
            </p:cNvSpPr>
            <p:nvPr/>
          </p:nvSpPr>
          <p:spPr>
            <a:xfrm rot="10800000">
              <a:off x="6098540" y="0"/>
              <a:ext cx="1015365" cy="1015365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" name="Google Shape;56;p8"/>
            <p:cNvSpPr>
              <a:extLst>
                <a:ext uri="smNativeData">
                  <pr:smNativeData xmlns:pr="smNativeData" xmlns="smNativeData" val="SMDATA_15_h5koZxMAAAAlAAAAawAAAA0AAAAAkAAAAJAAAACQAAAAkAAAAAAAAAABAAAAAAAAAAEAAABQAAAAAAAAAAAA4D8AAAAAAADgPwAAAAAAAOA/AAAAAAAA4D8AAAAAAADgPwAAAAAAAOA/AAAAAAAA4D8AAAAAAADgPwAAAAAAAOA/AAAAAAAA4D8CAAAAjAAAAAEAAAAAAAAA8GKSAP///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GKSAAAAAAEAAAAAAAAAAAAAAAAAAAAAAAAAAAAAAAAAAAAAAAAAAAAAAAJ/f38AAAAAA8zMzADAwP8Af39/AAAAAAAAAAAAAAAAAAAAAAAAAAAAIQAAABgAAAAUAAAAATIAAD8GAABAOAAAfgwAAAAAAAAmAAAACAAAAP//////////"/>
                </a:ext>
              </a:extLst>
            </p:cNvSpPr>
            <p:nvPr/>
          </p:nvSpPr>
          <p:spPr>
            <a:xfrm rot="10800000">
              <a:off x="8128635" y="1015365"/>
              <a:ext cx="1015365" cy="1015365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" name="Google Shape;57;p8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B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AMAAD0DAACUJQAAZxwAABAAAAAmAAAACAAAAL2wAAAAAAAA"/>
              </a:ext>
            </a:extLst>
          </p:cNvSpPr>
          <p:nvPr>
            <p:ph type="title"/>
          </p:nvPr>
        </p:nvSpPr>
        <p:spPr>
          <a:xfrm>
            <a:off x="490220" y="526415"/>
            <a:ext cx="5618480" cy="4090670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4800" cap="none"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4800" cap="none">
                <a:solidFill>
                  <a:srgbClr val="FFFFFF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4800" cap="none">
                <a:solidFill>
                  <a:srgbClr val="FFFFFF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4800" cap="none">
                <a:solidFill>
                  <a:srgbClr val="FFFFFF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4800" cap="none">
                <a:solidFill>
                  <a:srgbClr val="FFFFFF"/>
                </a:solidFill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4800" cap="none">
                <a:solidFill>
                  <a:srgbClr val="FFFFFF"/>
                </a:solidFill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4800" cap="none">
                <a:solidFill>
                  <a:srgbClr val="FFFFFF"/>
                </a:solidFill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4800" cap="none">
                <a:solidFill>
                  <a:srgbClr val="FFFFFF"/>
                </a:solidFill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4800" cap="none">
                <a:solidFill>
                  <a:srgbClr val="FFFFFF"/>
                </a:solidFill>
              </a:defRPr>
            </a:lvl9pPr>
          </a:lstStyle>
          <a:p>
            <a:pPr/>
          </a:p>
        </p:txBody>
      </p:sp>
      <p:sp>
        <p:nvSpPr>
          <p:cNvPr id="9" name="Google Shape;58;p8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B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DDQAAJ0cAABsNwAACR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691ED567-2984-4B23-CAA6-DF769BE83C8A}" type="slidenum">
              <a:rPr lang="uk-ua" cap="none"/>
              <a:t>‹#›</a:t>
            </a:fld>
            <a:endParaRPr lang="uk-ua" cap="none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;p9"/>
          <p:cNvSpPr>
            <a:extLst>
              <a:ext uri="smNativeData">
                <pr:smNativeData xmlns:pr="smNativeData" xmlns="smNativeData" val="SMDATA_15_h5koZxMAAAAlAAAAZAAAAA0AAAAAkAAAAJAAAACQAAAAkAAAAAAAAAABAAAAAAAAAAEAAABQAAAAAAAAAAAA4D8AAAAAAADgPwAAAAAAAOA/AAAAAAAA4D8AAAAAAADgPwAAAAAAAOA/AAAAAAAA4D8AAAAAAADgPwAAAAAAAOA/AAAAAAAA4D8CAAAAjAAAAAEAAAAAAAAAKjmQAP///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jmQAAAAAAEAAAAAAAAAAAAAAAAAAAAAAAAAAAAAAAAAAAAAAAAAAAAAAAJ/f38AAAAAA8zMzADAwP8Af39/AAAAAAAAAAAAAAAAAAAAAAAAAAAAIQAAABgAAAAUAAAAIBwAAAAAAABAOAAApB8AABAAAAAmAAAACAAAAP//////////"/>
              </a:ext>
            </a:extLst>
          </p:cNvSpPr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A3990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" name="Google Shape;61;p9"/>
          <p:cNvCxnSpPr>
            <a:extLst>
              <a:ext uri="smNativeData">
                <pr:smNativeData xmlns:pr="smNativeData" xmlns="smNativeData" val="SMDATA_15_h5koZxMAAAAlAAAADQAAAA0AAAAAkAAAAEgAAACQAAAASAAAAAAAAAAAAAAAAAAAAAEAAABQAAAAAAAAAAAA8L8AAAAAAAAAAAAAAAAAAP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BAAAAAAAAAP///wAeAAAAAQAAACMAAAAjAAAAIwAAAB4AAAAAAAAASwAAAEsAAAAAAAAASwAAAEs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P///wB/f38AAAAAA8zMzADAwP8Af39/AAAAAAAAAAAAAAAAAAAAAAAAAAAAIQAAABgAAAAUAAAA8R4AAKgbAADSIQAAvBsAABAAAAAmAAAACAAAAP//////////"/>
              </a:ext>
            </a:extLst>
          </p:cNvCxnSpPr>
          <p:nvPr/>
        </p:nvCxnSpPr>
        <p:spPr>
          <a:xfrm>
            <a:off x="5029835" y="4495800"/>
            <a:ext cx="467995" cy="12700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4" name="Google Shape;62;p9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C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gEAABUHAACFGgAAtRAAABAAAAAmAAAACAAAAL2wAAAAAAAA"/>
              </a:ext>
            </a:extLst>
          </p:cNvSpPr>
          <p:nvPr>
            <p:ph type="title"/>
          </p:nvPr>
        </p:nvSpPr>
        <p:spPr>
          <a:xfrm>
            <a:off x="265430" y="1151255"/>
            <a:ext cx="4045585" cy="1564640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4200" cap="none"/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4200" cap="none"/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4200" cap="none"/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4200" cap="none"/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4200" cap="none"/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4200" cap="none"/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4200" cap="none"/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4200" cap="none"/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4200" cap="none"/>
            </a:lvl9pPr>
          </a:lstStyle>
          <a:p>
            <a:pPr/>
          </a:p>
        </p:txBody>
      </p:sp>
      <p:sp>
        <p:nvSpPr>
          <p:cNvPr id="5" name="Google Shape;63;p9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EgqEc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gEAAAkRAACFGgAA2BgAABAAAAAmAAAACAAAAD2wAAAAAAAA"/>
              </a:ext>
            </a:extLst>
          </p:cNvSpPr>
          <p:nvPr>
            <p:ph type="subTitle" idx="1"/>
          </p:nvPr>
        </p:nvSpPr>
        <p:spPr>
          <a:xfrm>
            <a:off x="265430" y="2769235"/>
            <a:ext cx="4045585" cy="126936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9pPr>
          </a:lstStyle>
          <a:p>
            <a:pPr/>
          </a:p>
        </p:txBody>
      </p:sp>
      <p:sp>
        <p:nvSpPr>
          <p:cNvPr id="6" name="Google Shape;64;p9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B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Ha4ED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x4AAHQEAAD9NQAAMBsAABAAAAAmAAAACAAAAL2wAAAAAAAA"/>
              </a:ext>
            </a:extLst>
          </p:cNvSpPr>
          <p:nvPr>
            <p:ph idx="2"/>
          </p:nvPr>
        </p:nvSpPr>
        <p:spPr>
          <a:xfrm>
            <a:off x="4939665" y="723900"/>
            <a:ext cx="3836670" cy="3695700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4572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cap="none">
                <a:solidFill>
                  <a:srgbClr val="FFFFFF"/>
                </a:solidFill>
              </a:defRPr>
            </a:lvl1pPr>
            <a:lvl2pPr marL="914400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cap="none">
                <a:solidFill>
                  <a:srgbClr val="FFFFFF"/>
                </a:solidFill>
              </a:defRPr>
            </a:lvl2pPr>
            <a:lvl3pPr marL="1371600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cap="none">
                <a:solidFill>
                  <a:srgbClr val="FFFFFF"/>
                </a:solidFill>
              </a:defRPr>
            </a:lvl3pPr>
            <a:lvl4pPr marL="1828800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cap="none">
                <a:solidFill>
                  <a:srgbClr val="FFFFFF"/>
                </a:solidFill>
              </a:defRPr>
            </a:lvl4pPr>
            <a:lvl5pPr marL="2286000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cap="none">
                <a:solidFill>
                  <a:srgbClr val="FFFFFF"/>
                </a:solidFill>
              </a:defRPr>
            </a:lvl5pPr>
            <a:lvl6pPr marL="2743200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cap="none">
                <a:solidFill>
                  <a:srgbClr val="FFFFFF"/>
                </a:solidFill>
              </a:defRPr>
            </a:lvl6pPr>
            <a:lvl7pPr marL="3200400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cap="none">
                <a:solidFill>
                  <a:srgbClr val="FFFFFF"/>
                </a:solidFill>
              </a:defRPr>
            </a:lvl7pPr>
            <a:lvl8pPr marL="3657600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cap="none">
                <a:solidFill>
                  <a:srgbClr val="FFFFFF"/>
                </a:solidFill>
              </a:defRPr>
            </a:lvl8pPr>
            <a:lvl9pPr marL="4114800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cap="none">
                <a:solidFill>
                  <a:srgbClr val="FFFFFF"/>
                </a:solidFill>
              </a:defRPr>
            </a:lvl9pPr>
          </a:lstStyle>
          <a:p>
            <a:pPr/>
          </a:p>
        </p:txBody>
      </p:sp>
      <p:sp>
        <p:nvSpPr>
          <p:cNvPr id="7" name="Google Shape;65;p9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B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KUKPw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DDQAAJ0cAABsNwAACR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7F60BF14-5A92-3549-DCD8-AC1CF1962AF9}" type="slidenum">
              <a:rPr lang="uk-ua" cap="none"/>
              <a:t>‹#›</a:t>
            </a:fld>
            <a:endParaRPr lang="uk-ua" cap="none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7;p10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B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9wEAAAYaAADeJgAAtR0AABAAAAAmAAAACAAAAL2wAAAAAAAA"/>
              </a:ext>
            </a:extLst>
          </p:cNvSpPr>
          <p:nvPr>
            <p:ph idx="1"/>
          </p:nvPr>
        </p:nvSpPr>
        <p:spPr>
          <a:xfrm>
            <a:off x="319405" y="4230370"/>
            <a:ext cx="5998845" cy="598805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45720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</a:lstStyle>
          <a:p>
            <a:pPr/>
          </a:p>
        </p:txBody>
      </p:sp>
      <p:sp>
        <p:nvSpPr>
          <p:cNvPr id="3" name="Google Shape;68;p10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B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DDQAAJ0cAABsNwAACR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  <a:defRPr cap="none">
                <a:solidFill>
                  <a:srgbClr val="434343"/>
                </a:solidFill>
              </a:defRPr>
            </a:lvl1pPr>
            <a:lvl2pPr>
              <a:buNone/>
              <a:defRPr cap="none">
                <a:solidFill>
                  <a:srgbClr val="434343"/>
                </a:solidFill>
              </a:defRPr>
            </a:lvl2pPr>
            <a:lvl3pPr>
              <a:buNone/>
              <a:defRPr cap="none">
                <a:solidFill>
                  <a:srgbClr val="434343"/>
                </a:solidFill>
              </a:defRPr>
            </a:lvl3pPr>
            <a:lvl4pPr>
              <a:buNone/>
              <a:defRPr cap="none">
                <a:solidFill>
                  <a:srgbClr val="434343"/>
                </a:solidFill>
              </a:defRPr>
            </a:lvl4pPr>
            <a:lvl5pPr>
              <a:buNone/>
              <a:defRPr cap="none">
                <a:solidFill>
                  <a:srgbClr val="434343"/>
                </a:solidFill>
              </a:defRPr>
            </a:lvl5pPr>
            <a:lvl6pPr>
              <a:buNone/>
              <a:defRPr cap="none">
                <a:solidFill>
                  <a:srgbClr val="434343"/>
                </a:solidFill>
              </a:defRPr>
            </a:lvl6pPr>
            <a:lvl7pPr>
              <a:buNone/>
              <a:defRPr cap="none">
                <a:solidFill>
                  <a:srgbClr val="434343"/>
                </a:solidFill>
              </a:defRPr>
            </a:lvl7pPr>
            <a:lvl8pPr>
              <a:buNone/>
              <a:defRPr cap="none">
                <a:solidFill>
                  <a:srgbClr val="434343"/>
                </a:solidFill>
              </a:defRPr>
            </a:lvl8pPr>
            <a:lvl9pPr>
              <a:buNone/>
              <a:defRPr cap="none">
                <a:solidFill>
                  <a:srgbClr val="434343"/>
                </a:solidFill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19A908AF-E1F4-FCFE-BA11-17AB465F4C42}" type="slidenum">
              <a:rPr lang="uk-ua" cap="none"/>
              <a:t/>
            </a:fld>
            <a:endParaRPr lang="uk-ua" cap="none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geometric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1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KkB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IYCAABVNgAAQwYAABAAAAAmAAAACAAAAL2/AAD/HwAA"/>
              </a:ext>
            </a:extLst>
          </p:cNvSpPr>
          <p:nvPr>
            <p:ph type="title"/>
          </p:nvPr>
        </p:nvSpPr>
        <p:spPr>
          <a:xfrm>
            <a:off x="311785" y="410210"/>
            <a:ext cx="8520430" cy="6076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3000" cap="none">
                <a:solidFill>
                  <a:srgbClr val="2A3990"/>
                </a:solidFill>
                <a:latin typeface="Roboto" pitchFamily="0" charset="0"/>
                <a:ea typeface="Arial" pitchFamily="2" charset="0"/>
                <a:cs typeface="Arial" pitchFamily="2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3000" cap="none">
                <a:solidFill>
                  <a:srgbClr val="2A3990"/>
                </a:solidFill>
                <a:latin typeface="Roboto" pitchFamily="0" charset="0"/>
                <a:ea typeface="Arial" pitchFamily="2" charset="0"/>
                <a:cs typeface="Arial" pitchFamily="2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3000" cap="none">
                <a:solidFill>
                  <a:srgbClr val="2A3990"/>
                </a:solidFill>
                <a:latin typeface="Roboto" pitchFamily="0" charset="0"/>
                <a:ea typeface="Arial" pitchFamily="2" charset="0"/>
                <a:cs typeface="Arial" pitchFamily="2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3000" cap="none">
                <a:solidFill>
                  <a:srgbClr val="2A3990"/>
                </a:solidFill>
                <a:latin typeface="Roboto" pitchFamily="0" charset="0"/>
                <a:ea typeface="Arial" pitchFamily="2" charset="0"/>
                <a:cs typeface="Arial" pitchFamily="2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3000" cap="none">
                <a:solidFill>
                  <a:srgbClr val="2A3990"/>
                </a:solidFill>
                <a:latin typeface="Roboto" pitchFamily="0" charset="0"/>
                <a:ea typeface="Arial" pitchFamily="2" charset="0"/>
                <a:cs typeface="Arial" pitchFamily="2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3000" cap="none">
                <a:solidFill>
                  <a:srgbClr val="2A3990"/>
                </a:solidFill>
                <a:latin typeface="Roboto" pitchFamily="0" charset="0"/>
                <a:ea typeface="Arial" pitchFamily="2" charset="0"/>
                <a:cs typeface="Arial" pitchFamily="2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3000" cap="none">
                <a:solidFill>
                  <a:srgbClr val="2A3990"/>
                </a:solidFill>
                <a:latin typeface="Roboto" pitchFamily="0" charset="0"/>
                <a:ea typeface="Arial" pitchFamily="2" charset="0"/>
                <a:cs typeface="Arial" pitchFamily="2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3000" cap="none">
                <a:solidFill>
                  <a:srgbClr val="2A3990"/>
                </a:solidFill>
                <a:latin typeface="Roboto" pitchFamily="0" charset="0"/>
                <a:ea typeface="Arial" pitchFamily="2" charset="0"/>
                <a:cs typeface="Arial" pitchFamily="2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3000" cap="none">
                <a:solidFill>
                  <a:srgbClr val="2A3990"/>
                </a:solidFill>
                <a:latin typeface="Roboto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3" name="Google Shape;7;p1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IGAn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wEAAJEHAABVNgAAGxwAABAAAAAmAAAACAAAAL2/AAD/HwAA"/>
              </a:ext>
            </a:extLst>
          </p:cNvSpPr>
          <p:nvPr>
            <p:ph type="body" idx="1"/>
          </p:nvPr>
        </p:nvSpPr>
        <p:spPr>
          <a:xfrm>
            <a:off x="311785" y="1229995"/>
            <a:ext cx="8520430" cy="33388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 pitchFamily="0" charset="0"/>
              <a:buChar char="●"/>
              <a:defRPr sz="1800" cap="none">
                <a:solidFill>
                  <a:srgbClr val="434343"/>
                </a:solidFill>
                <a:latin typeface="Roboto" pitchFamily="0" charset="0"/>
                <a:ea typeface="Arial" pitchFamily="2" charset="0"/>
                <a:cs typeface="Arial" pitchFamily="2" charset="0"/>
              </a:defRPr>
            </a:lvl1pPr>
            <a:lvl2pPr marL="91440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 pitchFamily="0" charset="0"/>
              <a:buChar char="○"/>
              <a:defRPr cap="none">
                <a:solidFill>
                  <a:srgbClr val="434343"/>
                </a:solidFill>
                <a:latin typeface="Roboto" pitchFamily="0" charset="0"/>
                <a:ea typeface="Arial" pitchFamily="2" charset="0"/>
                <a:cs typeface="Arial" pitchFamily="2" charset="0"/>
              </a:defRPr>
            </a:lvl2pPr>
            <a:lvl3pPr marL="137160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 pitchFamily="0" charset="0"/>
              <a:buChar char="■"/>
              <a:defRPr cap="none">
                <a:solidFill>
                  <a:srgbClr val="434343"/>
                </a:solidFill>
                <a:latin typeface="Roboto" pitchFamily="0" charset="0"/>
                <a:ea typeface="Arial" pitchFamily="2" charset="0"/>
                <a:cs typeface="Arial" pitchFamily="2" charset="0"/>
              </a:defRPr>
            </a:lvl3pPr>
            <a:lvl4pPr marL="182880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 pitchFamily="0" charset="0"/>
              <a:buChar char="●"/>
              <a:defRPr cap="none">
                <a:solidFill>
                  <a:srgbClr val="434343"/>
                </a:solidFill>
                <a:latin typeface="Roboto" pitchFamily="0" charset="0"/>
                <a:ea typeface="Arial" pitchFamily="2" charset="0"/>
                <a:cs typeface="Arial" pitchFamily="2" charset="0"/>
              </a:defRPr>
            </a:lvl4pPr>
            <a:lvl5pPr marL="228600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 pitchFamily="0" charset="0"/>
              <a:buChar char="○"/>
              <a:defRPr cap="none">
                <a:solidFill>
                  <a:srgbClr val="434343"/>
                </a:solidFill>
                <a:latin typeface="Roboto" pitchFamily="0" charset="0"/>
                <a:ea typeface="Arial" pitchFamily="2" charset="0"/>
                <a:cs typeface="Arial" pitchFamily="2" charset="0"/>
              </a:defRPr>
            </a:lvl5pPr>
            <a:lvl6pPr marL="274320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 pitchFamily="0" charset="0"/>
              <a:buChar char="■"/>
              <a:defRPr cap="none">
                <a:solidFill>
                  <a:srgbClr val="434343"/>
                </a:solidFill>
                <a:latin typeface="Roboto" pitchFamily="0" charset="0"/>
                <a:ea typeface="Arial" pitchFamily="2" charset="0"/>
                <a:cs typeface="Arial" pitchFamily="2" charset="0"/>
              </a:defRPr>
            </a:lvl6pPr>
            <a:lvl7pPr marL="320040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 pitchFamily="0" charset="0"/>
              <a:buChar char="●"/>
              <a:defRPr cap="none">
                <a:solidFill>
                  <a:srgbClr val="434343"/>
                </a:solidFill>
                <a:latin typeface="Roboto" pitchFamily="0" charset="0"/>
                <a:ea typeface="Arial" pitchFamily="2" charset="0"/>
                <a:cs typeface="Arial" pitchFamily="2" charset="0"/>
              </a:defRPr>
            </a:lvl7pPr>
            <a:lvl8pPr marL="365760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 pitchFamily="0" charset="0"/>
              <a:buChar char="○"/>
              <a:defRPr cap="none">
                <a:solidFill>
                  <a:srgbClr val="434343"/>
                </a:solidFill>
                <a:latin typeface="Roboto" pitchFamily="0" charset="0"/>
                <a:ea typeface="Arial" pitchFamily="2" charset="0"/>
                <a:cs typeface="Arial" pitchFamily="2" charset="0"/>
              </a:defRPr>
            </a:lvl8pPr>
            <a:lvl9pPr marL="411480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 pitchFamily="0" charset="0"/>
              <a:buChar char="■"/>
              <a:defRPr cap="none">
                <a:solidFill>
                  <a:srgbClr val="434343"/>
                </a:solidFill>
                <a:latin typeface="Roboto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Google Shape;8;p1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B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DDQAAJ0cAABsNwAACR8AABAAAAAmAAAACAAAAL2/AAD/HwAA"/>
              </a:ext>
            </a:extLst>
          </p:cNvSpPr>
          <p:nvPr>
            <p:ph type="sldNum" idx="4"/>
          </p:nvPr>
        </p:nvSpPr>
        <p:spPr>
          <a:xfrm>
            <a:off x="8460740" y="4651375"/>
            <a:ext cx="548640" cy="3937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algn="r">
              <a:buNone/>
              <a:defRPr sz="1000" cap="none">
                <a:solidFill>
                  <a:srgbClr val="FFFFFF"/>
                </a:solidFill>
                <a:latin typeface="Roboto" pitchFamily="0" charset="0"/>
                <a:ea typeface="Arial" pitchFamily="2" charset="0"/>
                <a:cs typeface="Arial" pitchFamily="2" charset="0"/>
              </a:defRPr>
            </a:lvl1pPr>
            <a:lvl2pPr algn="r">
              <a:buNone/>
              <a:defRPr sz="1000" cap="none">
                <a:solidFill>
                  <a:srgbClr val="FFFFFF"/>
                </a:solidFill>
                <a:latin typeface="Roboto" pitchFamily="0" charset="0"/>
                <a:ea typeface="Arial" pitchFamily="2" charset="0"/>
                <a:cs typeface="Arial" pitchFamily="2" charset="0"/>
              </a:defRPr>
            </a:lvl2pPr>
            <a:lvl3pPr algn="r">
              <a:buNone/>
              <a:defRPr sz="1000" cap="none">
                <a:solidFill>
                  <a:srgbClr val="FFFFFF"/>
                </a:solidFill>
                <a:latin typeface="Roboto" pitchFamily="0" charset="0"/>
                <a:ea typeface="Arial" pitchFamily="2" charset="0"/>
                <a:cs typeface="Arial" pitchFamily="2" charset="0"/>
              </a:defRPr>
            </a:lvl3pPr>
            <a:lvl4pPr algn="r">
              <a:buNone/>
              <a:defRPr sz="1000" cap="none">
                <a:solidFill>
                  <a:srgbClr val="FFFFFF"/>
                </a:solidFill>
                <a:latin typeface="Roboto" pitchFamily="0" charset="0"/>
                <a:ea typeface="Arial" pitchFamily="2" charset="0"/>
                <a:cs typeface="Arial" pitchFamily="2" charset="0"/>
              </a:defRPr>
            </a:lvl4pPr>
            <a:lvl5pPr algn="r">
              <a:buNone/>
              <a:defRPr sz="1000" cap="none">
                <a:solidFill>
                  <a:srgbClr val="FFFFFF"/>
                </a:solidFill>
                <a:latin typeface="Roboto" pitchFamily="0" charset="0"/>
                <a:ea typeface="Arial" pitchFamily="2" charset="0"/>
                <a:cs typeface="Arial" pitchFamily="2" charset="0"/>
              </a:defRPr>
            </a:lvl5pPr>
            <a:lvl6pPr algn="r">
              <a:buNone/>
              <a:defRPr sz="1000" cap="none">
                <a:solidFill>
                  <a:srgbClr val="FFFFFF"/>
                </a:solidFill>
                <a:latin typeface="Roboto" pitchFamily="0" charset="0"/>
                <a:ea typeface="Arial" pitchFamily="2" charset="0"/>
                <a:cs typeface="Arial" pitchFamily="2" charset="0"/>
              </a:defRPr>
            </a:lvl6pPr>
            <a:lvl7pPr algn="r">
              <a:buNone/>
              <a:defRPr sz="1000" cap="none">
                <a:solidFill>
                  <a:srgbClr val="FFFFFF"/>
                </a:solidFill>
                <a:latin typeface="Roboto" pitchFamily="0" charset="0"/>
                <a:ea typeface="Arial" pitchFamily="2" charset="0"/>
                <a:cs typeface="Arial" pitchFamily="2" charset="0"/>
              </a:defRPr>
            </a:lvl7pPr>
            <a:lvl8pPr algn="r">
              <a:buNone/>
              <a:defRPr sz="1000" cap="none">
                <a:solidFill>
                  <a:srgbClr val="FFFFFF"/>
                </a:solidFill>
                <a:latin typeface="Roboto" pitchFamily="0" charset="0"/>
                <a:ea typeface="Arial" pitchFamily="2" charset="0"/>
                <a:cs typeface="Arial" pitchFamily="2" charset="0"/>
              </a:defRPr>
            </a:lvl8pPr>
            <a:lvl9pPr algn="r">
              <a:buNone/>
              <a:defRPr sz="1000" cap="none">
                <a:solidFill>
                  <a:srgbClr val="FFFFFF"/>
                </a:solidFill>
                <a:latin typeface="Roboto" pitchFamily="0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2DBE1181-CFC0-EBE7-8E06-39B25F48786C}" type="slidenum">
              <a:rPr lang="uk-ua" cap="none"/>
              <a:t/>
            </a:fld>
            <a:endParaRPr lang="uk-ua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e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jpe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;p13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C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10Bf///wEAAAAAAAAAAAAAAAAAAAAAAAAAAAAAAAAAAAAAAAAAACo5kAJ/f38AQ0NDA8zMzADAwP8Af39/AAAAAAAAAAAAAAAAAAAAAAAAAAAAIQAAABgAAAAUAAAAVwIAAJcOAADsNAAAVRQAABAAAAAmAAAACAAAAD0wAAAAAAAA"/>
              </a:ext>
            </a:extLst>
          </p:cNvSpPr>
          <p:nvPr>
            <p:ph type="ctrTitle"/>
          </p:nvPr>
        </p:nvSpPr>
        <p:spPr>
          <a:xfrm>
            <a:off x="380365" y="2371725"/>
            <a:ext cx="8222615" cy="933450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3780" cap="none"/>
            </a:pPr>
            <a:r>
              <a:rPr lang="uk-ua" sz="5400" cap="none">
                <a:solidFill>
                  <a:srgbClr val="EFEFEF"/>
                </a:solidFill>
                <a:latin typeface="Oswald SemiBold" pitchFamily="0" charset="0"/>
                <a:ea typeface="Oswald SemiBold" pitchFamily="0" charset="0"/>
                <a:cs typeface="Oswald SemiBold" pitchFamily="0" charset="0"/>
              </a:rPr>
              <a:t>xRSP prezentace</a:t>
            </a:r>
            <a:endParaRPr sz="5400" cap="none">
              <a:solidFill>
                <a:srgbClr val="EFEFEF"/>
              </a:solidFill>
              <a:latin typeface="Oswald SemiBold" pitchFamily="0" charset="0"/>
              <a:ea typeface="Oswald SemiBold" pitchFamily="0" charset="0"/>
              <a:cs typeface="Oswald SemiBold" pitchFamily="0" charset="0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3780" cap="none"/>
            </a:pPr>
            <a:r>
              <a:rPr lang="uk-ua" sz="5400" cap="none">
                <a:solidFill>
                  <a:srgbClr val="EFEFEF"/>
                </a:solidFill>
                <a:latin typeface="Oswald SemiBold" pitchFamily="0" charset="0"/>
                <a:ea typeface="Oswald SemiBold" pitchFamily="0" charset="0"/>
                <a:cs typeface="Oswald SemiBold" pitchFamily="0" charset="0"/>
              </a:rPr>
              <a:t>team</a:t>
            </a:r>
            <a:r>
              <a:rPr lang="uk-ua" sz="5400" cap="none">
                <a:solidFill>
                  <a:srgbClr val="EFEFEF"/>
                </a:solidFill>
                <a:latin typeface="Impact" pitchFamily="0" charset="0"/>
                <a:ea typeface="Impact" pitchFamily="0" charset="0"/>
                <a:cs typeface="Impact" pitchFamily="0" charset="0"/>
              </a:rPr>
              <a:t> </a:t>
            </a:r>
            <a:r>
              <a:rPr lang="uk-ua" sz="5400" cap="none">
                <a:solidFill>
                  <a:srgbClr val="EFEFEF"/>
                </a:solidFill>
                <a:latin typeface="Lobster" pitchFamily="0" charset="0"/>
                <a:ea typeface="Lobster" pitchFamily="0" charset="0"/>
                <a:cs typeface="Lobster" pitchFamily="0" charset="0"/>
              </a:rPr>
              <a:t>Kitty 52</a:t>
            </a:r>
            <a:endParaRPr lang="uk-ua" sz="5400" cap="none">
              <a:solidFill>
                <a:srgbClr val="EFEFEF"/>
              </a:solidFill>
              <a:latin typeface="Lobster" pitchFamily="0" charset="0"/>
              <a:ea typeface="Lobster" pitchFamily="0" charset="0"/>
              <a:cs typeface="Lobster" pitchFamily="0" charset="0"/>
            </a:endParaRPr>
          </a:p>
        </p:txBody>
      </p:sp>
    </p:spTree>
  </p:cSld>
  <p:clrMapOvr>
    <a:masterClrMapping/>
  </p:clrMapOvr>
  <p:transition spd="med" p14:dur="1300">
    <p:diamond/>
    <p:extLst>
      <p:ext uri="smNativeData">
        <pr:smNativeData xmlns:pr="smNativeData" xmlns="smNativeData" val="h5koZwAAAAAUBQAAAAAAABEAAAAAAAAAAAAAAAAAAAAAAAAAAQAAAAAAAAAAAAAAAAAAAAAAAAAAAAAA" duo="h5koZwAAAAAAAAAAAAAAAAAAAAA="/>
      </p:ext>
    </p:extLst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3;p19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C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10Bf///wEAAAAAAAAAAAAAAAAAAAAAAAAAAAAAAAAAAAAAAAAAACo5kAJ/f38AQ0NDA8zMzADAwP8Af39/AAAAAAAAAAAAAAAAAAAAAAAAAAAAIQAAABgAAAAUAAAA6wEAAGsDAAAxEwAAEQgAABAAAAAmAAAACAAAADw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b="1" cap="none">
                <a:latin typeface="Oswald" pitchFamily="0" charset="0"/>
                <a:ea typeface="Oswald" pitchFamily="0" charset="0"/>
                <a:cs typeface="Oswald" pitchFamily="0" charset="0"/>
              </a:rPr>
              <a:t>Retrospektiva</a:t>
            </a:r>
            <a:endParaRPr sz="3600" b="1" cap="none">
              <a:latin typeface="Oswald" pitchFamily="0" charset="0"/>
              <a:ea typeface="Oswald" pitchFamily="0" charset="0"/>
              <a:cs typeface="Oswald" pitchFamily="0" charset="0"/>
            </a:endParaRPr>
          </a:p>
        </p:txBody>
      </p:sp>
      <p:sp>
        <p:nvSpPr>
          <p:cNvPr id="3" name="Google Shape;124;p19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DYJ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10Bf///wEAAAAAAAAAAAAAAAAAAAAAAAAAAAAAAAAAAAAAAAAAACo5kAJ/f38AQ0NDA8zMzADAwP8Af39/AAAAAAAAAAAAAAAAAAAAAAAAAAAAIQAAABgAAAAUAAAA6wEAAAQJAABpIQAAGxwAABAAAAAmAAAACAAAAD0wAAAAAAAA"/>
              </a:ext>
            </a:extLst>
          </p:cNvSpPr>
          <p:nvPr>
            <p:ph type="body" idx="1"/>
          </p:nvPr>
        </p:nvSpPr>
        <p:spPr>
          <a:xfrm>
            <a:off x="311785" y="1465580"/>
            <a:ext cx="5119370" cy="310324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95000"/>
              </a:lnSpc>
              <a:spcBef>
                <a:spcPts val="745"/>
              </a:spcBef>
              <a:spcAft>
                <a:spcPts val="0"/>
              </a:spcAft>
              <a:buNone/>
              <a:defRPr sz="745" cap="none"/>
            </a:pPr>
            <a:r>
              <a:rPr lang="uk-ua" sz="1490" b="1" cap="none">
                <a:solidFill>
                  <a:srgbClr val="2A3990"/>
                </a:solidFill>
                <a:latin typeface="Oswald" pitchFamily="0" charset="0"/>
                <a:ea typeface="Oswald" pitchFamily="0" charset="0"/>
                <a:cs typeface="Oswald" pitchFamily="0" charset="0"/>
              </a:rPr>
              <a:t>S čím jsme spokojeni:</a:t>
            </a:r>
            <a:endParaRPr sz="1490" b="1" cap="none">
              <a:solidFill>
                <a:srgbClr val="2A3990"/>
              </a:solidFill>
              <a:latin typeface="Oswald" pitchFamily="0" charset="0"/>
              <a:ea typeface="Oswald" pitchFamily="0" charset="0"/>
              <a:cs typeface="Oswald" pitchFamily="0" charset="0"/>
            </a:endParaRPr>
          </a:p>
          <a:p>
            <a:pPr marL="457200" indent="-323850" algn="l">
              <a:lnSpc>
                <a:spcPct val="95000"/>
              </a:lnSpc>
              <a:spcBef>
                <a:spcPts val="745"/>
              </a:spcBef>
              <a:spcAft>
                <a:spcPts val="0"/>
              </a:spcAft>
              <a:buClrTx/>
              <a:buSzTx/>
              <a:buFont typeface="Oswald" pitchFamily="0" charset="0"/>
              <a:buChar char="●"/>
              <a:defRPr sz="745" cap="none"/>
            </a:pPr>
            <a:r>
              <a:rPr lang="uk-ua" sz="1490" b="1" cap="none">
                <a:solidFill>
                  <a:srgbClr val="2A3990"/>
                </a:solidFill>
                <a:latin typeface="Oswald" pitchFamily="0" charset="0"/>
                <a:ea typeface="Oswald" pitchFamily="0" charset="0"/>
                <a:cs typeface="Oswald" pitchFamily="0" charset="0"/>
              </a:rPr>
              <a:t>Úkoly plníme podle plánu a dodržujeme stanovené termíny.</a:t>
            </a:r>
            <a:endParaRPr sz="1490" b="1" cap="none">
              <a:solidFill>
                <a:srgbClr val="2A3990"/>
              </a:solidFill>
              <a:latin typeface="Oswald" pitchFamily="0" charset="0"/>
              <a:ea typeface="Oswald" pitchFamily="0" charset="0"/>
              <a:cs typeface="Oswald" pitchFamily="0" charset="0"/>
            </a:endParaRPr>
          </a:p>
          <a:p>
            <a:pPr marL="457200" indent="0" algn="l">
              <a:lnSpc>
                <a:spcPct val="95000"/>
              </a:lnSpc>
              <a:spcBef>
                <a:spcPts val="745"/>
              </a:spcBef>
              <a:spcAft>
                <a:spcPts val="0"/>
              </a:spcAft>
              <a:buNone/>
              <a:defRPr sz="745" cap="none"/>
            </a:pPr>
            <a:endParaRPr sz="1490" b="1" cap="none">
              <a:solidFill>
                <a:srgbClr val="2A3990"/>
              </a:solidFill>
              <a:latin typeface="Oswald" pitchFamily="0" charset="0"/>
              <a:ea typeface="Oswald" pitchFamily="0" charset="0"/>
              <a:cs typeface="Oswald" pitchFamily="0" charset="0"/>
            </a:endParaRPr>
          </a:p>
          <a:p>
            <a:pPr marL="457200" indent="-323850" algn="l">
              <a:lnSpc>
                <a:spcPct val="95000"/>
              </a:lnSpc>
              <a:spcBef>
                <a:spcPts val="745"/>
              </a:spcBef>
              <a:spcAft>
                <a:spcPts val="0"/>
              </a:spcAft>
              <a:buClrTx/>
              <a:buSzTx/>
              <a:buFont typeface="Oswald" pitchFamily="0" charset="0"/>
              <a:buChar char="●"/>
              <a:defRPr sz="745" cap="none"/>
            </a:pPr>
            <a:r>
              <a:rPr lang="uk-ua" sz="1490" b="1" cap="none">
                <a:solidFill>
                  <a:srgbClr val="2A3990"/>
                </a:solidFill>
                <a:latin typeface="Oswald" pitchFamily="0" charset="0"/>
                <a:ea typeface="Oswald" pitchFamily="0" charset="0"/>
                <a:cs typeface="Oswald" pitchFamily="0" charset="0"/>
              </a:rPr>
              <a:t>V týmu vládne příjemná atmosféra a dobrá spolupráce.</a:t>
            </a:r>
            <a:endParaRPr sz="1490" b="1" cap="none">
              <a:solidFill>
                <a:srgbClr val="2A3990"/>
              </a:solidFill>
              <a:latin typeface="Oswald" pitchFamily="0" charset="0"/>
              <a:ea typeface="Oswald" pitchFamily="0" charset="0"/>
              <a:cs typeface="Oswald" pitchFamily="0" charset="0"/>
            </a:endParaRPr>
          </a:p>
          <a:p>
            <a:pPr marL="457200" indent="0" algn="l">
              <a:lnSpc>
                <a:spcPct val="95000"/>
              </a:lnSpc>
              <a:spcBef>
                <a:spcPts val="745"/>
              </a:spcBef>
              <a:spcAft>
                <a:spcPts val="0"/>
              </a:spcAft>
              <a:buNone/>
              <a:defRPr sz="745" cap="none"/>
            </a:pPr>
            <a:endParaRPr sz="1490" b="1" cap="none">
              <a:solidFill>
                <a:srgbClr val="2A3990"/>
              </a:solidFill>
              <a:latin typeface="Oswald" pitchFamily="0" charset="0"/>
              <a:ea typeface="Oswald" pitchFamily="0" charset="0"/>
              <a:cs typeface="Oswald" pitchFamily="0" charset="0"/>
            </a:endParaRPr>
          </a:p>
          <a:p>
            <a:pPr marL="457200" indent="-323850" algn="l">
              <a:lnSpc>
                <a:spcPct val="95000"/>
              </a:lnSpc>
              <a:spcBef>
                <a:spcPts val="745"/>
              </a:spcBef>
              <a:spcAft>
                <a:spcPts val="0"/>
              </a:spcAft>
              <a:buClrTx/>
              <a:buSzTx/>
              <a:buFont typeface="Oswald" pitchFamily="0" charset="0"/>
              <a:buChar char="●"/>
              <a:defRPr sz="745" cap="none"/>
            </a:pPr>
            <a:r>
              <a:rPr lang="uk-ua" sz="1490" b="1" cap="none">
                <a:solidFill>
                  <a:srgbClr val="2A3990"/>
                </a:solidFill>
                <a:latin typeface="Oswald" pitchFamily="0" charset="0"/>
                <a:ea typeface="Oswald" pitchFamily="0" charset="0"/>
                <a:cs typeface="Oswald" pitchFamily="0" charset="0"/>
              </a:rPr>
              <a:t>Jsme spokojeni s kvalitou návrhu a vytvořeným ER diagramem.</a:t>
            </a:r>
            <a:endParaRPr sz="1490" b="1" cap="none">
              <a:solidFill>
                <a:srgbClr val="2A3990"/>
              </a:solidFill>
              <a:latin typeface="Oswald" pitchFamily="0" charset="0"/>
              <a:ea typeface="Oswald" pitchFamily="0" charset="0"/>
              <a:cs typeface="Oswald" pitchFamily="0" charset="0"/>
            </a:endParaRPr>
          </a:p>
          <a:p>
            <a:pPr marL="12700" indent="0" algn="l">
              <a:lnSpc>
                <a:spcPct val="78000"/>
              </a:lnSpc>
              <a:spcBef>
                <a:spcPts val="745"/>
              </a:spcBef>
              <a:spcAft>
                <a:spcPts val="0"/>
              </a:spcAft>
              <a:buNone/>
              <a:defRPr sz="745" cap="none"/>
            </a:pPr>
            <a:endParaRPr sz="1240" cap="none">
              <a:solidFill>
                <a:srgbClr val="000000"/>
              </a:solidFill>
              <a:latin typeface="Arial" pitchFamily="2" charset="0"/>
              <a:ea typeface="Arial" pitchFamily="2" charset="0"/>
              <a:cs typeface="Arial" pitchFamily="2" charset="0"/>
            </a:endParaRPr>
          </a:p>
          <a:p>
            <a:pPr marL="0" indent="0" algn="l">
              <a:lnSpc>
                <a:spcPct val="95000"/>
              </a:lnSpc>
              <a:spcBef>
                <a:spcPts val="0"/>
              </a:spcBef>
              <a:spcAft>
                <a:spcPts val="745"/>
              </a:spcAft>
              <a:buNone/>
              <a:defRPr sz="745" cap="none"/>
            </a:pPr>
          </a:p>
        </p:txBody>
      </p:sp>
    </p:spTree>
  </p:cSld>
  <p:clrMapOvr>
    <a:masterClrMapping/>
  </p:clrMapOvr>
  <p:transition spd="slow" p14:dur="1800">
    <p14:flip dir="l"/>
    <p:extLst>
      <p:ext uri="smNativeData">
        <pr:smNativeData xmlns:pr="smNativeData" xmlns="smNativeData" val="h5koZwAAAAAIBwAAAAAAAEYAAAAAAAAAAAAAAAAAAAAAAAAAAQAAAAAAAAAAAAAAAAAAAAAAAAAAAAAA" duo="h5koZwAAAAAAAAAAAAAAAAAAAAA="/>
      </p:ext>
    </p:extLst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9;p20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C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BEE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10Bf///wEAAAAAAAAAAAAAAAAAAAAAAAAAAAAAAAAAAAAAAAAAACo5kAJ/f38AQ0NDA8zMzADAwP8Af39/AAAAAAAAAAAAAAAAAAAAAAAAAAAAIQAAABgAAAAUAAAA6wEAAGsDAAAxEwAAEQgAABAAAAAmAAAACAAAADw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b="1" cap="none">
                <a:latin typeface="Oswald" pitchFamily="0" charset="0"/>
                <a:ea typeface="Oswald" pitchFamily="0" charset="0"/>
                <a:cs typeface="Oswald" pitchFamily="0" charset="0"/>
              </a:rPr>
              <a:t>Retrospektiva</a:t>
            </a:r>
            <a:endParaRPr sz="3600" b="1" cap="none">
              <a:latin typeface="Oswald" pitchFamily="0" charset="0"/>
              <a:ea typeface="Oswald" pitchFamily="0" charset="0"/>
              <a:cs typeface="Oswald" pitchFamily="0" charset="0"/>
            </a:endParaRPr>
          </a:p>
        </p:txBody>
      </p:sp>
      <p:sp>
        <p:nvSpPr>
          <p:cNvPr id="3" name="Google Shape;130;p20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10Bf///wEAAAAAAAAAAAAAAAAAAAAAAAAAAAAAAAAAAAAAAAAAACo5kAJ/f38AQ0NDA8zMzADAwP8Af39/AAAAAAAAAAAAAAAAAAAAAAAAAAAAIQAAABgAAAAUAAAA6wEAAAQJAABpIQAAGxwAABAAAAAmAAAACAAAAD0wAAAAAAAA"/>
              </a:ext>
            </a:extLst>
          </p:cNvSpPr>
          <p:nvPr>
            <p:ph type="body" idx="1"/>
          </p:nvPr>
        </p:nvSpPr>
        <p:spPr>
          <a:xfrm>
            <a:off x="311785" y="1465580"/>
            <a:ext cx="5119370" cy="310324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-ua" sz="1500" b="1" cap="none">
                <a:solidFill>
                  <a:srgbClr val="2A3990"/>
                </a:solidFill>
                <a:latin typeface="Oswald" pitchFamily="0" charset="0"/>
                <a:ea typeface="Oswald" pitchFamily="0" charset="0"/>
                <a:cs typeface="Oswald" pitchFamily="0" charset="0"/>
              </a:rPr>
              <a:t>Co bychom chtěli zlepšit</a:t>
            </a:r>
            <a:endParaRPr sz="1500" b="1" cap="none">
              <a:solidFill>
                <a:srgbClr val="2A3990"/>
              </a:solidFill>
              <a:latin typeface="Oswald" pitchFamily="0" charset="0"/>
              <a:ea typeface="Oswald" pitchFamily="0" charset="0"/>
              <a:cs typeface="Oswald" pitchFamily="0" charset="0"/>
            </a:endParaRPr>
          </a:p>
          <a:p>
            <a:pPr marL="457200" indent="-32385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Tx/>
              <a:buSzPts val="1500"/>
              <a:buFont typeface="Oswald" pitchFamily="0" charset="0"/>
              <a:buChar char="●"/>
            </a:pPr>
            <a:r>
              <a:rPr lang="uk-ua" sz="1500" b="1" cap="none">
                <a:solidFill>
                  <a:srgbClr val="2A3990"/>
                </a:solidFill>
                <a:latin typeface="Oswald" pitchFamily="0" charset="0"/>
                <a:ea typeface="Oswald" pitchFamily="0" charset="0"/>
                <a:cs typeface="Oswald" pitchFamily="0" charset="0"/>
              </a:rPr>
              <a:t>Děláme, co musíme, ale ne vždy včas</a:t>
            </a:r>
            <a:endParaRPr sz="1500" b="1" cap="none">
              <a:solidFill>
                <a:srgbClr val="2A3990"/>
              </a:solidFill>
              <a:latin typeface="Oswald" pitchFamily="0" charset="0"/>
              <a:ea typeface="Oswald" pitchFamily="0" charset="0"/>
              <a:cs typeface="Oswald" pitchFamily="0" charset="0"/>
            </a:endParaRPr>
          </a:p>
          <a:p>
            <a:pPr marL="457200" indent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 b="1" cap="none">
              <a:solidFill>
                <a:srgbClr val="2A3990"/>
              </a:solidFill>
              <a:latin typeface="Oswald" pitchFamily="0" charset="0"/>
              <a:ea typeface="Oswald" pitchFamily="0" charset="0"/>
              <a:cs typeface="Oswald" pitchFamily="0" charset="0"/>
            </a:endParaRPr>
          </a:p>
          <a:p>
            <a:pPr marL="457200" indent="-32385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Tx/>
              <a:buSzPts val="1500"/>
              <a:buFont typeface="Oswald" pitchFamily="0" charset="0"/>
              <a:buChar char="●"/>
            </a:pPr>
            <a:r>
              <a:rPr lang="uk-ua" sz="1500" b="1" cap="none">
                <a:solidFill>
                  <a:srgbClr val="2A3990"/>
                </a:solidFill>
                <a:latin typeface="Oswald" pitchFamily="0" charset="0"/>
                <a:ea typeface="Oswald" pitchFamily="0" charset="0"/>
                <a:cs typeface="Oswald" pitchFamily="0" charset="0"/>
              </a:rPr>
              <a:t>Chtěli bychom více komunikovat v MS Teams</a:t>
            </a:r>
            <a:endParaRPr sz="1500" b="1" cap="none">
              <a:solidFill>
                <a:srgbClr val="2A3990"/>
              </a:solidFill>
              <a:latin typeface="Oswald" pitchFamily="0" charset="0"/>
              <a:ea typeface="Oswald" pitchFamily="0" charset="0"/>
              <a:cs typeface="Oswald" pitchFamily="0" charset="0"/>
            </a:endParaRPr>
          </a:p>
          <a:p>
            <a:pPr marL="457200" indent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 b="1" cap="none">
              <a:solidFill>
                <a:srgbClr val="2A3990"/>
              </a:solidFill>
              <a:latin typeface="Oswald" pitchFamily="0" charset="0"/>
              <a:ea typeface="Oswald" pitchFamily="0" charset="0"/>
              <a:cs typeface="Oswald" pitchFamily="0" charset="0"/>
            </a:endParaRPr>
          </a:p>
          <a:p>
            <a:pPr marL="457200" indent="-32385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Tx/>
              <a:buSzPts val="1500"/>
              <a:buFont typeface="Oswald" pitchFamily="0" charset="0"/>
              <a:buChar char="●"/>
            </a:pPr>
            <a:r>
              <a:rPr lang="uk-ua" sz="1500" b="1" cap="none">
                <a:solidFill>
                  <a:srgbClr val="2A3990"/>
                </a:solidFill>
                <a:latin typeface="Oswald" pitchFamily="0" charset="0"/>
                <a:ea typeface="Oswald" pitchFamily="0" charset="0"/>
                <a:cs typeface="Oswald" pitchFamily="0" charset="0"/>
              </a:rPr>
              <a:t>Chtěli bychom rychleji řešit problémy</a:t>
            </a:r>
            <a:endParaRPr sz="1500" b="1" cap="none">
              <a:solidFill>
                <a:srgbClr val="2A3990"/>
              </a:solidFill>
              <a:latin typeface="Oswald" pitchFamily="0" charset="0"/>
              <a:ea typeface="Oswald" pitchFamily="0" charset="0"/>
              <a:cs typeface="Oswald" pitchFamily="0" charset="0"/>
            </a:endParaRPr>
          </a:p>
          <a:p>
            <a:pPr marL="12700" indent="0" algn="l">
              <a:lnSpc>
                <a:spcPct val="88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cap="none">
              <a:solidFill>
                <a:srgbClr val="000000"/>
              </a:solidFill>
              <a:latin typeface="Arial" pitchFamily="2" charset="0"/>
              <a:ea typeface="Arial" pitchFamily="2" charset="0"/>
              <a:cs typeface="Arial" pitchFamily="2" charset="0"/>
            </a:endParaRPr>
          </a:p>
          <a:p>
            <a:pPr marL="0" indent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  <p:transition spd="med" p14:dur="1300">
    <p:fade/>
    <p:extLst>
      <p:ext uri="smNativeData">
        <pr:smNativeData xmlns:pr="smNativeData" xmlns="smNativeData" val="h5koZwAAAAAUBQAAAAAAAF0AAAAAAAAAAAAAAAAAAAAAAAAAAQAAAAAAAAAAAAAAAAAAAAAAAAAAAAAA" duo="h5koZwAAAAAAAAAAAAAAAAAAAAA="/>
      </p:ext>
    </p:extLst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rgbClr val="2A39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5;p21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B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10Bf///wEAAAAAAAAAAAAAAAAAAAAAAAAAAAAAAAAAAAAAAAAAACo5kAJ/f38AQ0NDA8zMzADAwP8Af39/AAAAAAAAAAAAAAAAAAAAAAAAAAAAIQAAABgAAAAUAAAArQkAAPsNAACTLgAAqREAABAAAAAmAAAACAAAAD0wAAAAAAAA"/>
              </a:ext>
            </a:extLst>
          </p:cNvSpPr>
          <p:nvPr>
            <p:ph type="body" idx="1"/>
          </p:nvPr>
        </p:nvSpPr>
        <p:spPr>
          <a:xfrm>
            <a:off x="1572895" y="2272665"/>
            <a:ext cx="5998210" cy="598170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b="1" cap="none">
                <a:solidFill>
                  <a:srgbClr val="FFFFFF"/>
                </a:solidFill>
                <a:latin typeface="Oswald" pitchFamily="0" charset="0"/>
                <a:ea typeface="Oswald" pitchFamily="0" charset="0"/>
                <a:cs typeface="Oswald" pitchFamily="0" charset="0"/>
              </a:rPr>
              <a:t>KONEC</a:t>
            </a:r>
            <a:endParaRPr sz="3600" b="1" cap="none">
              <a:solidFill>
                <a:srgbClr val="FFFFFF"/>
              </a:solidFill>
              <a:latin typeface="Oswald" pitchFamily="0" charset="0"/>
              <a:ea typeface="Oswald" pitchFamily="0" charset="0"/>
              <a:cs typeface="Oswald" pitchFamily="0" charset="0"/>
            </a:endParaRPr>
          </a:p>
        </p:txBody>
      </p:sp>
    </p:spTree>
  </p:cSld>
  <p:clrMapOvr>
    <a:masterClrMapping/>
  </p:clrMapOvr>
  <p:transition spd="slow" p14:dur="1800">
    <p:fade/>
    <p:extLst>
      <p:ext uri="smNativeData">
        <pr:smNativeData xmlns:pr="smNativeData" xmlns="smNativeData" val="h5koZwAAAAAIBwAAAAAAAHAAAAAAAAAAAAAAAAAAAAAAAAAAAQAAAAAAAAAAAAAAAAAAAAAAAAAAAAAA" duo="h5koZwAAAAAAAAAAAAAAAAAAAAA="/>
      </p:ext>
    </p:extLst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;p14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0FA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10Bf///wEAAAAAAAAAAAAAAAAAAAAAAAAAAAAAAAAAAAAAAAAAACo5kAJ/f38AQ0NDA8zMzADAwP8Af39/AAAAAAAAAAAAAAAAAAAAAAAAAAAAIQAAABgAAAAUAAAA6wEAAIYCAABVNgAAQwYAABAAAAAmAAAACAAAADw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  <a:defRPr sz="2700" cap="none"/>
            </a:pPr>
            <a:r>
              <a:rPr lang="uk-ua" sz="3240" b="1" cap="none">
                <a:latin typeface="Oswald" pitchFamily="0" charset="0"/>
                <a:ea typeface="Oswald" pitchFamily="0" charset="0"/>
                <a:cs typeface="Oswald" pitchFamily="0" charset="0"/>
              </a:rPr>
              <a:t>Složení teamu</a:t>
            </a:r>
            <a:endParaRPr lang="uk-ua" sz="3240" b="1" cap="none">
              <a:latin typeface="Oswald" pitchFamily="0" charset="0"/>
              <a:ea typeface="Oswald" pitchFamily="0" charset="0"/>
              <a:cs typeface="Oswald" pitchFamily="0" charset="0"/>
            </a:endParaRPr>
          </a:p>
        </p:txBody>
      </p:sp>
      <p:sp>
        <p:nvSpPr>
          <p:cNvPr id="3" name="Google Shape;91;p14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10Bf///wEAAAAAAAAAAAAAAAAAAAAAAAAAAAAAAAAAAAAAAAAAACo5kAJ/f38AQ0NDA8zMzADAwP8Af39/AAAAAAAAAAAAAAAAAAAAAAAAAAAAIQAAABgAAAAUAAAA5wIAAIkMAAB7NQAANR0AABAAAAAmAAAACAAAAD0wAAAAAAAA"/>
              </a:ext>
            </a:extLst>
          </p:cNvSpPr>
          <p:nvPr>
            <p:ph type="body" idx="1"/>
          </p:nvPr>
        </p:nvSpPr>
        <p:spPr>
          <a:xfrm>
            <a:off x="471805" y="2037715"/>
            <a:ext cx="8221980" cy="271018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845" cap="none"/>
            </a:pPr>
            <a:r>
              <a:rPr lang="uk-ua" sz="1645" cap="none">
                <a:solidFill>
                  <a:srgbClr val="2A3990"/>
                </a:solidFill>
                <a:latin typeface="Oswald Medium" pitchFamily="0" charset="0"/>
                <a:ea typeface="Oswald Medium" pitchFamily="0" charset="0"/>
                <a:cs typeface="Oswald Medium" pitchFamily="0" charset="0"/>
              </a:rPr>
              <a:t>Danylo Ruban (Product Owner)</a:t>
            </a:r>
            <a:endParaRPr sz="1645" cap="none">
              <a:solidFill>
                <a:srgbClr val="2A3990"/>
              </a:solidFill>
              <a:latin typeface="Oswald Medium" pitchFamily="0" charset="0"/>
              <a:ea typeface="Oswald Medium" pitchFamily="0" charset="0"/>
              <a:cs typeface="Oswald Medium" pitchFamily="0" charset="0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845" cap="none"/>
            </a:pPr>
            <a:endParaRPr sz="1645" cap="none">
              <a:solidFill>
                <a:srgbClr val="2A3990"/>
              </a:solidFill>
              <a:latin typeface="Oswald Medium" pitchFamily="0" charset="0"/>
              <a:ea typeface="Oswald Medium" pitchFamily="0" charset="0"/>
              <a:cs typeface="Oswald Medium" pitchFamily="0" charset="0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845" cap="none"/>
            </a:pPr>
            <a:r>
              <a:rPr lang="uk-ua" sz="1645" cap="none">
                <a:solidFill>
                  <a:srgbClr val="2A3990"/>
                </a:solidFill>
                <a:latin typeface="Oswald Medium" pitchFamily="0" charset="0"/>
                <a:ea typeface="Oswald Medium" pitchFamily="0" charset="0"/>
                <a:cs typeface="Oswald Medium" pitchFamily="0" charset="0"/>
              </a:rPr>
              <a:t>Mykhailo Klymov (Scrum Master)</a:t>
            </a:r>
            <a:endParaRPr sz="1645" cap="none">
              <a:solidFill>
                <a:srgbClr val="2A3990"/>
              </a:solidFill>
              <a:latin typeface="Oswald Medium" pitchFamily="0" charset="0"/>
              <a:ea typeface="Oswald Medium" pitchFamily="0" charset="0"/>
              <a:cs typeface="Oswald Medium" pitchFamily="0" charset="0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845" cap="none"/>
            </a:pPr>
            <a:endParaRPr sz="1645" cap="none">
              <a:solidFill>
                <a:srgbClr val="2A3990"/>
              </a:solidFill>
              <a:latin typeface="Oswald Medium" pitchFamily="0" charset="0"/>
              <a:ea typeface="Oswald Medium" pitchFamily="0" charset="0"/>
              <a:cs typeface="Oswald Medium" pitchFamily="0" charset="0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845" cap="none"/>
            </a:pPr>
            <a:r>
              <a:rPr lang="uk-ua" sz="1645" cap="none">
                <a:solidFill>
                  <a:srgbClr val="2A3990"/>
                </a:solidFill>
                <a:latin typeface="Oswald Medium" pitchFamily="0" charset="0"/>
                <a:ea typeface="Oswald Medium" pitchFamily="0" charset="0"/>
                <a:cs typeface="Oswald Medium" pitchFamily="0" charset="0"/>
              </a:rPr>
              <a:t>Mykyta Zozulia (Team Member)</a:t>
            </a:r>
            <a:endParaRPr sz="1645" cap="none">
              <a:solidFill>
                <a:srgbClr val="2A3990"/>
              </a:solidFill>
              <a:latin typeface="Oswald Medium" pitchFamily="0" charset="0"/>
              <a:ea typeface="Oswald Medium" pitchFamily="0" charset="0"/>
              <a:cs typeface="Oswald Medium" pitchFamily="0" charset="0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845" cap="none"/>
            </a:pPr>
            <a:endParaRPr sz="1645" cap="none">
              <a:solidFill>
                <a:srgbClr val="2A3990"/>
              </a:solidFill>
              <a:latin typeface="Oswald Medium" pitchFamily="0" charset="0"/>
              <a:ea typeface="Oswald Medium" pitchFamily="0" charset="0"/>
              <a:cs typeface="Oswald Medium" pitchFamily="0" charset="0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845" cap="none"/>
            </a:pPr>
            <a:r>
              <a:rPr lang="uk-ua" sz="1645" cap="none">
                <a:solidFill>
                  <a:srgbClr val="2A3990"/>
                </a:solidFill>
                <a:latin typeface="Oswald Medium" pitchFamily="0" charset="0"/>
                <a:ea typeface="Oswald Medium" pitchFamily="0" charset="0"/>
                <a:cs typeface="Oswald Medium" pitchFamily="0" charset="0"/>
              </a:rPr>
              <a:t>Denys Yesipov (Team Member)</a:t>
            </a:r>
            <a:endParaRPr sz="1645" cap="none">
              <a:solidFill>
                <a:srgbClr val="2A3990"/>
              </a:solidFill>
              <a:latin typeface="Oswald Medium" pitchFamily="0" charset="0"/>
              <a:ea typeface="Oswald Medium" pitchFamily="0" charset="0"/>
              <a:cs typeface="Oswald Medium" pitchFamily="0" charset="0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845" cap="none"/>
            </a:pPr>
            <a:endParaRPr sz="1645" cap="none">
              <a:solidFill>
                <a:srgbClr val="2A3990"/>
              </a:solidFill>
              <a:latin typeface="Oswald Medium" pitchFamily="0" charset="0"/>
              <a:ea typeface="Oswald Medium" pitchFamily="0" charset="0"/>
              <a:cs typeface="Oswald Medium" pitchFamily="0" charset="0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845" cap="none"/>
            </a:pPr>
            <a:r>
              <a:rPr lang="uk-ua" sz="1645" cap="none">
                <a:solidFill>
                  <a:srgbClr val="2A3990"/>
                </a:solidFill>
                <a:latin typeface="Oswald Medium" pitchFamily="0" charset="0"/>
                <a:ea typeface="Oswald Medium" pitchFamily="0" charset="0"/>
                <a:cs typeface="Oswald Medium" pitchFamily="0" charset="0"/>
              </a:rPr>
              <a:t>Pavlo Pytel (Team Member)</a:t>
            </a:r>
            <a:endParaRPr sz="1645" cap="none">
              <a:solidFill>
                <a:srgbClr val="2A3990"/>
              </a:solidFill>
              <a:latin typeface="Oswald Medium" pitchFamily="0" charset="0"/>
              <a:ea typeface="Oswald Medium" pitchFamily="0" charset="0"/>
              <a:cs typeface="Oswald Medium" pitchFamily="0" charset="0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845" cap="none"/>
            </a:pPr>
            <a:endParaRPr sz="1645" cap="none">
              <a:solidFill>
                <a:srgbClr val="2A3990"/>
              </a:solidFill>
              <a:latin typeface="Oswald Medium" pitchFamily="0" charset="0"/>
              <a:ea typeface="Oswald Medium" pitchFamily="0" charset="0"/>
              <a:cs typeface="Oswald Medium" pitchFamily="0" charset="0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845" cap="none"/>
            </a:pPr>
            <a:r>
              <a:rPr lang="uk-ua" sz="1645" cap="none">
                <a:solidFill>
                  <a:srgbClr val="2A3990"/>
                </a:solidFill>
                <a:latin typeface="Oswald Medium" pitchFamily="0" charset="0"/>
                <a:ea typeface="Oswald Medium" pitchFamily="0" charset="0"/>
                <a:cs typeface="Oswald Medium" pitchFamily="0" charset="0"/>
              </a:rPr>
              <a:t>Viktoriia Andrusenko (Team Member)</a:t>
            </a:r>
            <a:endParaRPr sz="1645" cap="none">
              <a:solidFill>
                <a:srgbClr val="2A3990"/>
              </a:solidFill>
              <a:latin typeface="Oswald Medium" pitchFamily="0" charset="0"/>
              <a:ea typeface="Oswald Medium" pitchFamily="0" charset="0"/>
              <a:cs typeface="Oswald Medium" pitchFamily="0" charset="0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845" cap="none"/>
            </a:pPr>
            <a:endParaRPr b="1" cap="none">
              <a:solidFill>
                <a:srgbClr val="37474F"/>
              </a:solidFill>
              <a:latin typeface="Oswald" pitchFamily="0" charset="0"/>
              <a:ea typeface="Oswald" pitchFamily="0" charset="0"/>
              <a:cs typeface="Oswald" pitchFamily="0" charset="0"/>
            </a:endParaRPr>
          </a:p>
          <a:p>
            <a:pPr marL="0" indent="0" algn="l">
              <a:lnSpc>
                <a:spcPct val="95000"/>
              </a:lnSpc>
              <a:spcBef>
                <a:spcPts val="0"/>
              </a:spcBef>
              <a:spcAft>
                <a:spcPts val="565"/>
              </a:spcAft>
              <a:buNone/>
              <a:defRPr sz="845" cap="none"/>
            </a:pPr>
          </a:p>
        </p:txBody>
      </p:sp>
    </p:spTree>
  </p:cSld>
  <p:clrMapOvr>
    <a:masterClrMapping/>
  </p:clrMapOvr>
  <p:transition spd="med" p14:dur="1300">
    <p:blinds/>
    <p:extLst>
      <p:ext uri="smNativeData">
        <pr:smNativeData xmlns:pr="smNativeData" xmlns="smNativeData" val="h5koZwAAAAAUBQAAAAAAAAIAAAABAAAAAAAAAAAAAAAAAAAAAQAAAAAAAAAAAAAAAAAAAAAAAAAAAAAA" duo="h5koZwAAAAAAAAAAAAAAAAAAAAA="/>
      </p:ext>
    </p:extLst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6;p15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10Bf///wEAAAAAAAAAAAAAAAAAAAAAAAAAAAAAAAAAAAAAAAAAACo5kAJ/f38AQ0NDA8zMzADAwP8Af39/AAAAAAAAAAAAAAAAAAAAAAAAAAAAIQAAABgAAAAUAAAA6wEAAIYCAABVNgAAQwYAABAAAAAmAAAACAAAADw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2700" cap="none"/>
            </a:pPr>
            <a:r>
              <a:rPr lang="uk-ua" sz="3600" b="1" cap="none">
                <a:latin typeface="Oswald" pitchFamily="0" charset="0"/>
                <a:ea typeface="Oswald" pitchFamily="0" charset="0"/>
                <a:cs typeface="Oswald" pitchFamily="0" charset="0"/>
              </a:rPr>
              <a:t>Implementační platforma</a:t>
            </a:r>
            <a:endParaRPr lang="uk-ua" sz="3600" b="1" cap="none">
              <a:latin typeface="Oswald" pitchFamily="0" charset="0"/>
              <a:ea typeface="Oswald" pitchFamily="0" charset="0"/>
              <a:cs typeface="Oswald" pitchFamily="0" charset="0"/>
            </a:endParaRPr>
          </a:p>
        </p:txBody>
      </p:sp>
      <p:sp>
        <p:nvSpPr>
          <p:cNvPr id="3" name="Google Shape;97;p15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10Bf///wEAAAAAAAAAAAAAAAAAAAAAAAAAAAAAAAAAAAAAAAAAACo5kAJ/f38AQ0NDA8zMzADAwP8Af39/AAAAAAAAAAAAAAAAAAAAAAAAAAAAIQAAABgAAAAUAAAA6wEAAJEHAABVNgAAGxwAABAAAAAmAAAACAAAADwwAAAAAAAA"/>
              </a:ext>
            </a:extLst>
          </p:cNvSpPr>
          <p:nvPr>
            <p:ph type="body" idx="1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b="1" cap="none">
                <a:solidFill>
                  <a:srgbClr val="2A3990"/>
                </a:solidFill>
                <a:latin typeface="Oswald" pitchFamily="0" charset="0"/>
                <a:ea typeface="Oswald" pitchFamily="0" charset="0"/>
                <a:cs typeface="Oswald" pitchFamily="0" charset="0"/>
              </a:rPr>
              <a:t>Html</a:t>
            </a:r>
            <a:endParaRPr sz="2400" b="1" cap="none">
              <a:solidFill>
                <a:srgbClr val="2A3990"/>
              </a:solidFill>
              <a:latin typeface="Oswald" pitchFamily="0" charset="0"/>
              <a:ea typeface="Oswald" pitchFamily="0" charset="0"/>
              <a:cs typeface="Oswald" pitchFamily="0" charset="0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b="1" cap="none">
                <a:solidFill>
                  <a:srgbClr val="2A3990"/>
                </a:solidFill>
                <a:latin typeface="Oswald" pitchFamily="0" charset="0"/>
                <a:ea typeface="Oswald" pitchFamily="0" charset="0"/>
                <a:cs typeface="Oswald" pitchFamily="0" charset="0"/>
              </a:rPr>
              <a:t>Css (Iess)</a:t>
            </a:r>
            <a:endParaRPr sz="2400" b="1" cap="none">
              <a:solidFill>
                <a:srgbClr val="2A3990"/>
              </a:solidFill>
              <a:latin typeface="Oswald" pitchFamily="0" charset="0"/>
              <a:ea typeface="Oswald" pitchFamily="0" charset="0"/>
              <a:cs typeface="Oswald" pitchFamily="0" charset="0"/>
            </a:endParaRPr>
          </a:p>
          <a:p>
            <a:pPr marL="0" indent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-ua" sz="2400" b="1" cap="none">
                <a:solidFill>
                  <a:srgbClr val="2A3990"/>
                </a:solidFill>
                <a:latin typeface="Oswald" pitchFamily="0" charset="0"/>
                <a:ea typeface="Oswald" pitchFamily="0" charset="0"/>
                <a:cs typeface="Oswald" pitchFamily="0" charset="0"/>
              </a:rPr>
              <a:t>JavaScript</a:t>
            </a:r>
            <a:endParaRPr sz="2400" b="1" cap="none">
              <a:solidFill>
                <a:srgbClr val="2A3990"/>
              </a:solidFill>
              <a:latin typeface="Oswald" pitchFamily="0" charset="0"/>
              <a:ea typeface="Oswald" pitchFamily="0" charset="0"/>
              <a:cs typeface="Oswald" pitchFamily="0" charset="0"/>
            </a:endParaRPr>
          </a:p>
          <a:p>
            <a:pPr marL="0" indent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-ua" sz="2400" b="1" cap="none">
                <a:solidFill>
                  <a:srgbClr val="2A3990"/>
                </a:solidFill>
                <a:latin typeface="Oswald" pitchFamily="0" charset="0"/>
                <a:ea typeface="Oswald" pitchFamily="0" charset="0"/>
                <a:cs typeface="Oswald" pitchFamily="0" charset="0"/>
              </a:rPr>
              <a:t>Php</a:t>
            </a:r>
            <a:endParaRPr sz="2400" b="1" cap="none">
              <a:solidFill>
                <a:srgbClr val="2A3990"/>
              </a:solidFill>
              <a:latin typeface="Oswald" pitchFamily="0" charset="0"/>
              <a:ea typeface="Oswald" pitchFamily="0" charset="0"/>
              <a:cs typeface="Oswald" pitchFamily="0" charset="0"/>
            </a:endParaRPr>
          </a:p>
          <a:p>
            <a:pPr marL="0" indent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-ua" sz="2400" b="1" cap="none">
                <a:solidFill>
                  <a:srgbClr val="2A3990"/>
                </a:solidFill>
                <a:latin typeface="Oswald" pitchFamily="0" charset="0"/>
                <a:ea typeface="Oswald" pitchFamily="0" charset="0"/>
                <a:cs typeface="Oswald" pitchFamily="0" charset="0"/>
              </a:rPr>
              <a:t>MySQL</a:t>
            </a:r>
            <a:endParaRPr sz="2400" b="1" cap="none">
              <a:solidFill>
                <a:srgbClr val="2A3990"/>
              </a:solidFill>
              <a:latin typeface="Oswald" pitchFamily="0" charset="0"/>
              <a:ea typeface="Oswald" pitchFamily="0" charset="0"/>
              <a:cs typeface="Oswald" pitchFamily="0" charset="0"/>
            </a:endParaRPr>
          </a:p>
          <a:p>
            <a:pPr marL="0" indent="0" algn="l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  <p:transition spd="med" p14:dur="1300">
    <p:zoom/>
    <p:extLst>
      <p:ext uri="smNativeData">
        <pr:smNativeData xmlns:pr="smNativeData" xmlns="smNativeData" val="h5koZwAAAAAUBQAAAAAAAAsAAAAAAAAAAAAAAAAAAAAAAAAAAQAAAAAAAAAAAAAAAAAAAAAAAAAAAAAA" duo="h5koZwAAAAAAAAAAAAAAAAAAAAA="/>
      </p:ext>
    </p:extLst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2;p16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BEE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10Bf///wEAAAAAAAAAAAAAAAAAAAAAAAAAAAAAAAAAAAAAAAAAACo5kAJ/f38AQ0NDA8zMzADAwP8Af39/AAAAAAAAAAAAAAAAAAAAAAAAAAAAIQAAABgAAAAUAAAABgMAADQBAADPGAAA7QUAABAAAAAmAAAACAAAAD0wAAAAAAAA"/>
              </a:ext>
            </a:extLst>
          </p:cNvSpPr>
          <p:nvPr>
            <p:ph type="title"/>
          </p:nvPr>
        </p:nvSpPr>
        <p:spPr>
          <a:xfrm>
            <a:off x="491490" y="195580"/>
            <a:ext cx="3541395" cy="76771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b="1" cap="none">
                <a:latin typeface="Oswald" pitchFamily="0" charset="0"/>
                <a:ea typeface="Oswald" pitchFamily="0" charset="0"/>
                <a:cs typeface="Oswald" pitchFamily="0" charset="0"/>
              </a:rPr>
              <a:t>Co už je hotovo?</a:t>
            </a:r>
            <a:endParaRPr lang="uk-ua" sz="3600" b="1" cap="none">
              <a:latin typeface="Oswald" pitchFamily="0" charset="0"/>
              <a:ea typeface="Oswald" pitchFamily="0" charset="0"/>
              <a:cs typeface="Oswald" pitchFamily="0" charset="0"/>
            </a:endParaRPr>
          </a:p>
        </p:txBody>
      </p:sp>
      <p:sp>
        <p:nvSpPr>
          <p:cNvPr id="3" name="Google Shape;103;p16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BEEU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10Bf///wEAAAAAAAAAAAAAAAAAAAAAAAAAAAAAAAAAAAAAAAAAACo5kAJ/f38AQ0NDA8zMzADAwP8Af39/AAAAAAAAAAAAAAAAAAAAAAAAAAAAIQAAABgAAAAUAAAA6wEAAI0FAABVNgAAFxoAABAAAAAmAAAACAAAAD0wAAAAAAAA"/>
              </a:ext>
            </a:extLst>
          </p:cNvSpPr>
          <p:nvPr>
            <p:ph type="body" idx="1"/>
          </p:nvPr>
        </p:nvSpPr>
        <p:spPr>
          <a:xfrm>
            <a:off x="311785" y="902335"/>
            <a:ext cx="8520430" cy="333883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78000"/>
              </a:lnSpc>
              <a:spcBef>
                <a:spcPts val="920"/>
              </a:spcBef>
              <a:spcAft>
                <a:spcPts val="0"/>
              </a:spcAft>
              <a:buNone/>
              <a:defRPr sz="1655" cap="none"/>
            </a:pPr>
            <a:r>
              <a:rPr lang="uk-ua" sz="2210" b="1" cap="none">
                <a:solidFill>
                  <a:srgbClr val="2A3990"/>
                </a:solidFill>
                <a:latin typeface="Oswald" pitchFamily="0" charset="0"/>
                <a:ea typeface="Oswald" pitchFamily="0" charset="0"/>
                <a:cs typeface="Oswald" pitchFamily="0" charset="0"/>
              </a:rPr>
              <a:t>1.Prototyp designu</a:t>
            </a:r>
            <a:endParaRPr sz="2210" b="1" cap="none">
              <a:solidFill>
                <a:srgbClr val="2A3990"/>
              </a:solidFill>
              <a:latin typeface="Oswald" pitchFamily="0" charset="0"/>
              <a:ea typeface="Oswald" pitchFamily="0" charset="0"/>
              <a:cs typeface="Oswald" pitchFamily="0" charset="0"/>
            </a:endParaRPr>
          </a:p>
          <a:p>
            <a:pPr marL="0" indent="0" algn="l">
              <a:lnSpc>
                <a:spcPct val="78000"/>
              </a:lnSpc>
              <a:spcBef>
                <a:spcPts val="920"/>
              </a:spcBef>
              <a:spcAft>
                <a:spcPts val="0"/>
              </a:spcAft>
              <a:buNone/>
              <a:defRPr sz="1655" cap="none"/>
            </a:pPr>
            <a:r>
              <a:rPr lang="uk-ua" sz="2210" b="1" cap="none">
                <a:solidFill>
                  <a:srgbClr val="2A3990"/>
                </a:solidFill>
                <a:latin typeface="Oswald" pitchFamily="0" charset="0"/>
                <a:ea typeface="Oswald" pitchFamily="0" charset="0"/>
                <a:cs typeface="Oswald" pitchFamily="0" charset="0"/>
              </a:rPr>
              <a:t>2.Prototyp Logo</a:t>
            </a:r>
            <a:endParaRPr sz="2210" b="1" cap="none">
              <a:solidFill>
                <a:srgbClr val="2A3990"/>
              </a:solidFill>
              <a:latin typeface="Oswald" pitchFamily="0" charset="0"/>
              <a:ea typeface="Oswald" pitchFamily="0" charset="0"/>
              <a:cs typeface="Oswald" pitchFamily="0" charset="0"/>
            </a:endParaRPr>
          </a:p>
          <a:p>
            <a:pPr marL="0" indent="0" algn="l">
              <a:lnSpc>
                <a:spcPct val="78000"/>
              </a:lnSpc>
              <a:spcBef>
                <a:spcPts val="920"/>
              </a:spcBef>
              <a:spcAft>
                <a:spcPts val="0"/>
              </a:spcAft>
              <a:buNone/>
              <a:defRPr sz="1655" cap="none"/>
            </a:pPr>
            <a:r>
              <a:rPr lang="uk-ua" sz="2210" b="1" cap="none">
                <a:solidFill>
                  <a:srgbClr val="2A3990"/>
                </a:solidFill>
                <a:latin typeface="Oswald" pitchFamily="0" charset="0"/>
                <a:ea typeface="Oswald" pitchFamily="0" charset="0"/>
                <a:cs typeface="Oswald" pitchFamily="0" charset="0"/>
              </a:rPr>
              <a:t>3.Obchodní model</a:t>
            </a:r>
            <a:endParaRPr sz="2210" b="1" cap="none">
              <a:solidFill>
                <a:srgbClr val="2A3990"/>
              </a:solidFill>
              <a:latin typeface="Oswald" pitchFamily="0" charset="0"/>
              <a:ea typeface="Oswald" pitchFamily="0" charset="0"/>
              <a:cs typeface="Oswald" pitchFamily="0" charset="0"/>
            </a:endParaRPr>
          </a:p>
          <a:p>
            <a:pPr marL="0" indent="0" algn="l">
              <a:lnSpc>
                <a:spcPct val="78000"/>
              </a:lnSpc>
              <a:spcBef>
                <a:spcPts val="920"/>
              </a:spcBef>
              <a:spcAft>
                <a:spcPts val="0"/>
              </a:spcAft>
              <a:buNone/>
              <a:defRPr sz="1655" cap="none"/>
            </a:pPr>
            <a:r>
              <a:rPr lang="uk-ua" sz="2210" b="1" cap="none">
                <a:solidFill>
                  <a:srgbClr val="2A3990"/>
                </a:solidFill>
                <a:latin typeface="Oswald" pitchFamily="0" charset="0"/>
                <a:ea typeface="Oswald" pitchFamily="0" charset="0"/>
                <a:cs typeface="Oswald" pitchFamily="0" charset="0"/>
              </a:rPr>
              <a:t>4.ER model</a:t>
            </a:r>
            <a:endParaRPr sz="2210" b="1" cap="none">
              <a:solidFill>
                <a:srgbClr val="2A3990"/>
              </a:solidFill>
              <a:latin typeface="Oswald" pitchFamily="0" charset="0"/>
              <a:ea typeface="Oswald" pitchFamily="0" charset="0"/>
              <a:cs typeface="Oswald" pitchFamily="0" charset="0"/>
            </a:endParaRPr>
          </a:p>
          <a:p>
            <a:pPr marL="0" indent="0" algn="l">
              <a:lnSpc>
                <a:spcPct val="78000"/>
              </a:lnSpc>
              <a:spcBef>
                <a:spcPts val="920"/>
              </a:spcBef>
              <a:spcAft>
                <a:spcPts val="0"/>
              </a:spcAft>
              <a:buNone/>
              <a:defRPr sz="1655" cap="none"/>
            </a:pPr>
            <a:r>
              <a:rPr lang="uk-ua" sz="2210" b="1" cap="none">
                <a:solidFill>
                  <a:srgbClr val="2A3990"/>
                </a:solidFill>
                <a:latin typeface="Oswald" pitchFamily="0" charset="0"/>
                <a:ea typeface="Oswald" pitchFamily="0" charset="0"/>
                <a:cs typeface="Oswald" pitchFamily="0" charset="0"/>
              </a:rPr>
              <a:t>5.Moodle testy</a:t>
            </a:r>
            <a:endParaRPr sz="2210" b="1" cap="none">
              <a:solidFill>
                <a:srgbClr val="2A3990"/>
              </a:solidFill>
              <a:latin typeface="Oswald" pitchFamily="0" charset="0"/>
              <a:ea typeface="Oswald" pitchFamily="0" charset="0"/>
              <a:cs typeface="Oswald" pitchFamily="0" charset="0"/>
            </a:endParaRPr>
          </a:p>
          <a:p>
            <a:pPr marL="0" indent="0" algn="l">
              <a:lnSpc>
                <a:spcPct val="78000"/>
              </a:lnSpc>
              <a:spcBef>
                <a:spcPts val="920"/>
              </a:spcBef>
              <a:spcAft>
                <a:spcPts val="0"/>
              </a:spcAft>
              <a:buNone/>
              <a:defRPr sz="1655" cap="none"/>
            </a:pPr>
            <a:r>
              <a:rPr lang="uk-ua" sz="2210" b="1" cap="none">
                <a:solidFill>
                  <a:srgbClr val="2A3990"/>
                </a:solidFill>
                <a:latin typeface="Oswald" pitchFamily="0" charset="0"/>
                <a:ea typeface="Oswald" pitchFamily="0" charset="0"/>
                <a:cs typeface="Oswald" pitchFamily="0" charset="0"/>
              </a:rPr>
              <a:t>6.Seznámení s nástroji jako GitHub, Teams, ScrumDesk</a:t>
            </a:r>
            <a:endParaRPr sz="2210" b="1" cap="none">
              <a:solidFill>
                <a:srgbClr val="2A3990"/>
              </a:solidFill>
              <a:latin typeface="Oswald" pitchFamily="0" charset="0"/>
              <a:ea typeface="Oswald" pitchFamily="0" charset="0"/>
              <a:cs typeface="Oswald" pitchFamily="0" charset="0"/>
            </a:endParaRPr>
          </a:p>
          <a:p>
            <a:pPr marL="0" indent="0" algn="l">
              <a:lnSpc>
                <a:spcPct val="78000"/>
              </a:lnSpc>
              <a:spcBef>
                <a:spcPts val="920"/>
              </a:spcBef>
              <a:spcAft>
                <a:spcPts val="0"/>
              </a:spcAft>
              <a:buNone/>
              <a:defRPr sz="1655" cap="none"/>
            </a:pPr>
            <a:endParaRPr sz="2210" b="1" cap="none">
              <a:solidFill>
                <a:srgbClr val="2A3990"/>
              </a:solidFill>
              <a:latin typeface="Oswald" pitchFamily="0" charset="0"/>
              <a:ea typeface="Oswald" pitchFamily="0" charset="0"/>
              <a:cs typeface="Oswald" pitchFamily="0" charset="0"/>
            </a:endParaRPr>
          </a:p>
          <a:p>
            <a:pPr marL="0" indent="0" algn="l">
              <a:lnSpc>
                <a:spcPct val="78000"/>
              </a:lnSpc>
              <a:spcBef>
                <a:spcPts val="920"/>
              </a:spcBef>
              <a:spcAft>
                <a:spcPts val="0"/>
              </a:spcAft>
              <a:buNone/>
              <a:defRPr sz="1655" cap="none"/>
            </a:pPr>
            <a:endParaRPr sz="2210" b="1" cap="none">
              <a:solidFill>
                <a:srgbClr val="2A3990"/>
              </a:solidFill>
              <a:latin typeface="Oswald" pitchFamily="0" charset="0"/>
              <a:ea typeface="Oswald" pitchFamily="0" charset="0"/>
              <a:cs typeface="Oswald" pitchFamily="0" charset="0"/>
            </a:endParaRPr>
          </a:p>
        </p:txBody>
      </p:sp>
    </p:spTree>
  </p:cSld>
  <p:clrMapOvr>
    <a:masterClrMapping/>
  </p:clrMapOvr>
  <p:transition spd="med" p14:dur="1300">
    <p:fade/>
    <p:extLst>
      <p:ext uri="smNativeData">
        <pr:smNativeData xmlns:pr="smNativeData" xmlns="smNativeData" val="h5koZwAAAAAUBQAAAAAAADQAAAAAAAAAAAAAAAAAAAAAAAAAAQAAAAAAAAAAAAAAAAAAAAAAAAAAAAAA" duo="h5koZwAAAAAAAAAAAAAAAAAAAAA="/>
      </p:ext>
    </p:extLst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8;p17"/>
          <p:cNvPicPr>
            <a:extLst>
              <a:ext uri="smNativeData">
                <pr:smNativeData xmlns:pr="smNativeData" xmlns="smNativeData" val="SMDATA_17_h5koZxMAAAAlAAAAEQAAAA0AAAAAkAAAAEgAAACQAAAASAA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AcAAAA4AAAAAAAAAAAAAAAAAAAA////AAAAAAAAAAAAAAAAAAAAAAAAAAAAAAAAAAAAAABkAAAAZAAAAAAAAAAjAAAABAAAAGQAAAAXAAAAFAAAAAAAAAAAAAAA/38AAP9/AAAAAAAACQAAAAQAAABrDg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CEtdAX///8BAAAAAAAAAAAAAAAAAAAAAAAAAAAAAAAAAAAAAAAAAAAqOZACf39/AENDQwPMzMwAwMD/AH9/fwAAAAAAAAAAAAAAAAD///8AAAAAACEAAAAYAAAAFAAAAAEAAAABAAAAQTgAAKU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35" y="635"/>
            <a:ext cx="9144000" cy="51435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med" p14:dur="1300">
    <p:fade/>
    <p:extLst>
      <p:ext uri="smNativeData">
        <pr:smNativeData xmlns:pr="smNativeData" xmlns="smNativeData" val="h5koZwAAAAAUBQAAAAAAAEsAAAABAAAAAAAAAAAAAAAAAAAAAQAAAAAAAAAAAAAAAAAAAAAAAAAAAAAA" duo="h5koZwAAAAAAAAAAAAAAAAAAAAA="/>
      </p:ext>
    </p:extLst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1"/>
          <p:cNvPicPr>
            <a:extLst>
              <a:ext uri="smNativeData">
                <pr:smNativeData xmlns:pr="smNativeData" xmlns="smNativeData" val="SMDATA_17_h5koZxMAAAAlAAAAEQAAAA0AAAAAkAAAAEgAAACQAAAASAA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AcAAAA4AAAAAAAAAAAAAAAAAAAA////AAAAAAAAAAAAAAAAAAAAAAAAAAAAAAAAAAAAAABkAAAAZAAAAAAAAAAjAAAABAAAAGQAAAAXAAAAFAAAAAAAAAAAAAAA/38AAP9/AAAAAAAACQAAAAQAAAA+6Nms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CEtdAX///8BAAAAAAAAAAAAAAAAAAAAAAAAAAAAAAAAAAAAAAAAAAAqOZACf39/AENDQwPMzMwAwMD/AH9/fwAAAAAAAAAAAAAAAAD///8AAAAAACEAAAAYAAAAFAAAAAIAAAD/////QTgAAKQf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-635"/>
            <a:ext cx="9143365" cy="51441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slow" p14:dur="1800">
    <p:blinds/>
    <p:extLst>
      <p:ext uri="smNativeData">
        <pr:smNativeData xmlns:pr="smNativeData" xmlns="smNativeData" val="h5koZwAAAAAIBwAAAAAAAFMAAAABAAAAAAAAAAAAAAAAAAAAAQAAAAAAAAAAAAAAAAAAAAAAAAAAAAAA" duo="h5koZwAAAAAAAAAAAAAAAAAAAAA="/>
      </p:ext>
    </p:extLst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1"/>
          <p:cNvPicPr>
            <a:extLst>
              <a:ext uri="smNativeData">
                <pr:smNativeData xmlns:pr="smNativeData" xmlns="smNativeData" val="SMDATA_17_h5koZxMAAAAlAAAAEQAAAA0AAAAAkAAAAEgAAACQAAAASAA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CEtdAX///8BAAAAAAAAAAAAAAAAAAAAAAAAAAAAAAAAAAAAAAAAAAAqOZACf39/AENDQwPMzMwAwMD/AH9/fwAAAAAAAAAAAAAAAAD///8AAAAAACEAAAAYAAAAFAAAACAGAAD/////bTQAAKQf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995680" y="-635"/>
            <a:ext cx="7526655" cy="51441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slow" p14:dur="1800">
    <p14:prism/>
    <p:extLst>
      <p:ext uri="smNativeData">
        <pr:smNativeData xmlns:pr="smNativeData" xmlns="smNativeData" val="h5koZwAAAAAIBwAAAAAAAE8AAAAAAAAAAAAAAAAAAAAAAAAAAQAAAAAAAAAAAAAAAAAAAAAAAAAAAAAA" duo="h5koZwAAAAAAAAAAAAAAAAAAAAA="/>
      </p:ext>
    </p:extLst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1"/>
          <p:cNvPicPr>
            <a:extLst>
              <a:ext uri="smNativeData">
                <pr:smNativeData xmlns:pr="smNativeData" xmlns="smNativeData" val="SMDATA_17_h5koZxMAAAAlAAAAEQAAAA0AAAAAkAAAAEgAAACQAAAASAA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CEtdAX///8BAAAAAAAAAAAAAAAAAAAAAAAAAAAAAAAAAAAAAAAAAAAqOZACf39/AENDQwPMzMwAwMD/AH9/fwAAAAAAAAAAAAAAAAD///8AAAAAACEAAAAYAAAAFAAAACQJAABCDAAAcxQAABAU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992630"/>
            <a:ext cx="1838325" cy="12687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Изображение2"/>
          <p:cNvPicPr>
            <a:extLst>
              <a:ext uri="smNativeData">
                <pr:smNativeData xmlns:pr="smNativeData" xmlns="smNativeData" val="SMDATA_17_h5koZxMAAAAlAAAAEQAAAA0AAAAAkAAAAEgAAACQAAAASAA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CEtdAX///8BAAAAAAAAAAAAAAAAAAAAAAAAAAAAAAAAAAAAAAAAAAAqOZACf39/AENDQwPMzMwAwMD/AH9/fwAAAAAAAAAAAAAAAAD///8AAAAAACEAAAAYAAAAFAAAABQjAAC5CwAAjS8AAEgT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702300" y="1905635"/>
            <a:ext cx="2027555" cy="12287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med" p14:dur="1300">
    <p:newsflash/>
    <p:extLst>
      <p:ext uri="smNativeData">
        <pr:smNativeData xmlns:pr="smNativeData" xmlns="smNativeData" val="h5koZwAAAAAUBQAAAAAAABYAAAAAAAAAAAAAAAAAAAAAAAAAAQAAAAAAAAAAAAAAAAAAAAAAAAAAAAAA" duo="h5koZwAAAAAAAAAAAAAAAAAAAAA="/>
      </p:ext>
    </p:extLst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7;p18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C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10Bf///wEAAAAAAAAAAAAAAAAAAAAAAAAAAAAAAAAAAAAAAAAAACo5kAJ/f38AQ0NDA8zMzADAwP8Af39/AAAAAAAAAAAAAAAAAAAAAAAAAAAAIQAAABgAAAAUAAAA6wEAAGoBAAAxEwAAEAYAABAAAAAmAAAACAAAAD0wAAAAAAAA"/>
              </a:ext>
            </a:extLst>
          </p:cNvSpPr>
          <p:nvPr>
            <p:ph type="title"/>
          </p:nvPr>
        </p:nvSpPr>
        <p:spPr>
          <a:xfrm>
            <a:off x="311785" y="229870"/>
            <a:ext cx="2807970" cy="755650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800" b="1" cap="none">
                <a:latin typeface="Oswald" pitchFamily="0" charset="0"/>
                <a:ea typeface="Oswald" pitchFamily="0" charset="0"/>
                <a:cs typeface="Oswald" pitchFamily="0" charset="0"/>
              </a:rPr>
              <a:t>Poznatky</a:t>
            </a:r>
            <a:endParaRPr sz="4800" b="1" cap="none">
              <a:latin typeface="Oswald" pitchFamily="0" charset="0"/>
              <a:ea typeface="Oswald" pitchFamily="0" charset="0"/>
              <a:cs typeface="Oswald" pitchFamily="0" charset="0"/>
            </a:endParaRPr>
          </a:p>
        </p:txBody>
      </p:sp>
      <p:sp>
        <p:nvSpPr>
          <p:cNvPr id="3" name="Google Shape;118;p18"/>
          <p:cNvSpPr>
            <a:spLocks noGrp="1" noChangeArrowheads="1"/>
            <a:extLst>
              <a:ext uri="smNativeData">
                <pr:smNativeData xmlns:pr="smNativeData" xmlns="smNativeData" val="SMDATA_15_h5koZxMAAAAlAAAAZAAAAA0AAAAAkAAAAJAAAACQAAAAkAAAAAAAAAAAAAAAAAAAAAEAAABQAAAAAAAAAAAA4D8AAAAAAADgPwAAAAAAAOA/AAAAAAAA4D8AAAAAAADgPwAAAAAAAOA/AAAAAAAA4D8AAAAAAADgPwAAAAAAAOA/AAAAAAAA4D8CAAAAjAAAAAAAAAAAAAAAIS10DP///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//8BAAAAf39/AAEAAABkAAAAAAAAABQAAABAHwAAAAAAACYAAAAAAAAAwOD//wAAAAAmAAAAZAAAABYAAABMAAAAAAAAAAAAAAAEAAAAAAAAAAEAAABDQ0MKAAAAACgAAAAoAAAAZAAAAGQAAAAAAAAAzMzMAAAAAABQAAAAUAAAAGQAAABkAAAAAAAAABcAAAAUAAAAAAAAAAAAAAD/fwAA/38AAAAAAAAJAAAABAAAABEE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S10Bf///wEAAAAAAAAAAAAAAAAAAAAAAAAAAAAAAAAAAAAAAAAAACo5kAJ/f38AQ0NDA8zMzADAwP8Af39/AAAAAAAAAAAAAAAAAAAAAAAAAAAAIQAAABgAAAAUAAAA6wEAAOoGAABOJwAAARoAABAAAAAmAAAACAAAAD0wAAAAAAAA"/>
              </a:ext>
            </a:extLst>
          </p:cNvSpPr>
          <p:nvPr>
            <p:ph type="body" idx="1"/>
          </p:nvPr>
        </p:nvSpPr>
        <p:spPr>
          <a:xfrm>
            <a:off x="311785" y="1123950"/>
            <a:ext cx="6077585" cy="310324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457200" indent="-323850" algn="l">
              <a:spcBef>
                <a:spcPts val="0"/>
              </a:spcBef>
              <a:spcAft>
                <a:spcPts val="0"/>
              </a:spcAft>
              <a:buClrTx/>
              <a:buSzPts val="1500"/>
              <a:buChar char="●"/>
            </a:pPr>
            <a:r>
              <a:rPr lang="uk-ua" sz="1500" cap="none">
                <a:solidFill>
                  <a:srgbClr val="2A3990"/>
                </a:solidFill>
              </a:rPr>
              <a:t>Složitější záležitosti je lepší řešit osobně, což podporuje efektivnější komunikaci a umožňuje rychlejší nalezení společného řešení.</a:t>
            </a:r>
            <a:endParaRPr sz="1500" cap="none">
              <a:solidFill>
                <a:srgbClr val="2A3990"/>
              </a:solidFill>
            </a:endParaRPr>
          </a:p>
          <a:p>
            <a:pPr marL="457200" indent="0" algn="l">
              <a:spcBef>
                <a:spcPts val="1200"/>
              </a:spcBef>
              <a:spcAft>
                <a:spcPts val="0"/>
              </a:spcAft>
              <a:buNone/>
            </a:pPr>
            <a:endParaRPr sz="1500" cap="none">
              <a:solidFill>
                <a:srgbClr val="2A3990"/>
              </a:solidFill>
            </a:endParaRPr>
          </a:p>
          <a:p>
            <a:pPr marL="457200" indent="-323850" algn="l">
              <a:spcBef>
                <a:spcPts val="1200"/>
              </a:spcBef>
              <a:spcAft>
                <a:spcPts val="0"/>
              </a:spcAft>
              <a:buClrTx/>
              <a:buSzPts val="1500"/>
              <a:buChar char="●"/>
            </a:pPr>
            <a:r>
              <a:rPr lang="uk-ua" sz="1500" cap="none">
                <a:solidFill>
                  <a:srgbClr val="2A3990"/>
                </a:solidFill>
              </a:rPr>
              <a:t>Úkoly plníme jako tým a sdílíme odpovědnost za výsledky.</a:t>
            </a:r>
            <a:endParaRPr sz="1500" cap="none">
              <a:solidFill>
                <a:srgbClr val="2A3990"/>
              </a:solidFill>
            </a:endParaRPr>
          </a:p>
          <a:p>
            <a:pPr marL="457200" indent="0" algn="l">
              <a:spcBef>
                <a:spcPts val="1200"/>
              </a:spcBef>
              <a:spcAft>
                <a:spcPts val="0"/>
              </a:spcAft>
              <a:buNone/>
            </a:pPr>
            <a:endParaRPr sz="1500" cap="none">
              <a:solidFill>
                <a:srgbClr val="2A3990"/>
              </a:solidFill>
            </a:endParaRPr>
          </a:p>
          <a:p>
            <a:pPr marL="457200" indent="-323850" algn="l">
              <a:spcBef>
                <a:spcPts val="1200"/>
              </a:spcBef>
              <a:spcAft>
                <a:spcPts val="0"/>
              </a:spcAft>
              <a:buClrTx/>
              <a:buSzPts val="1500"/>
              <a:buChar char="●"/>
            </a:pPr>
            <a:r>
              <a:rPr lang="uk-ua" sz="1500" cap="none">
                <a:solidFill>
                  <a:srgbClr val="2A3990"/>
                </a:solidFill>
              </a:rPr>
              <a:t>Neobviňujeme jednotlivce, ale hledáme společné řešení.</a:t>
            </a:r>
            <a:endParaRPr sz="1500" cap="none">
              <a:solidFill>
                <a:srgbClr val="2A3990"/>
              </a:solidFill>
            </a:endParaRPr>
          </a:p>
          <a:p>
            <a:pPr marL="0" indent="0" algn="l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  <p:transition spd="slow" p14:dur="1800">
    <p:fade/>
    <p:extLst>
      <p:ext uri="smNativeData">
        <pr:smNativeData xmlns:pr="smNativeData" xmlns="smNativeData" val="h5koZwAAAAAIBwAAAAAAAEEAAAAAAAAAAAAAAAAAAAAAAAAAAQAAAAAAAAAAAAAAAAAAAAAAAAAAAAAA" duo="h5koZwAAAAAAAAAAAAAAAAAAAAA="/>
      </p:ext>
    </p:extLst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2A3990"/>
      </a:dk1>
      <a:lt1>
        <a:srgbClr val="FFFFFF"/>
      </a:lt1>
      <a:dk2>
        <a:srgbClr val="999999"/>
      </a:dk2>
      <a:lt2>
        <a:srgbClr val="434343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2A3990"/>
        </a:dk1>
        <a:lt1>
          <a:srgbClr val="FFFFFF"/>
        </a:lt1>
        <a:dk2>
          <a:srgbClr val="999999"/>
        </a:dk2>
        <a:lt2>
          <a:srgbClr val="434343"/>
        </a:lt2>
        <a:accent1>
          <a:srgbClr val="212D74"/>
        </a:accent1>
        <a:accent2>
          <a:srgbClr val="3949AB"/>
        </a:accent2>
        <a:accent3>
          <a:srgbClr val="9C254D"/>
        </a:accent3>
        <a:accent4>
          <a:srgbClr val="D23369"/>
        </a:accent4>
        <a:accent5>
          <a:srgbClr val="F06292"/>
        </a:accent5>
        <a:accent6>
          <a:srgbClr val="7890CD"/>
        </a:accent6>
        <a:hlink>
          <a:srgbClr val="F06292"/>
        </a:hlink>
        <a:folHlink>
          <a:srgbClr val="F062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2A3990"/>
        </a:dk1>
        <a:lt1>
          <a:srgbClr val="FFFFFF"/>
        </a:lt1>
        <a:dk2>
          <a:srgbClr val="999999"/>
        </a:dk2>
        <a:lt2>
          <a:srgbClr val="434343"/>
        </a:lt2>
        <a:accent1>
          <a:srgbClr val="212D74"/>
        </a:accent1>
        <a:accent2>
          <a:srgbClr val="3949AB"/>
        </a:accent2>
        <a:accent3>
          <a:srgbClr val="9C254D"/>
        </a:accent3>
        <a:accent4>
          <a:srgbClr val="D23369"/>
        </a:accent4>
        <a:accent5>
          <a:srgbClr val="F06292"/>
        </a:accent5>
        <a:accent6>
          <a:srgbClr val="7890CD"/>
        </a:accent6>
        <a:hlink>
          <a:srgbClr val="F06292"/>
        </a:hlink>
        <a:folHlink>
          <a:srgbClr val="F062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2A3990"/>
        </a:dk1>
        <a:lt1>
          <a:srgbClr val="FFFFFF"/>
        </a:lt1>
        <a:dk2>
          <a:srgbClr val="999999"/>
        </a:dk2>
        <a:lt2>
          <a:srgbClr val="434343"/>
        </a:lt2>
        <a:accent1>
          <a:srgbClr val="212D74"/>
        </a:accent1>
        <a:accent2>
          <a:srgbClr val="3949AB"/>
        </a:accent2>
        <a:accent3>
          <a:srgbClr val="9C254D"/>
        </a:accent3>
        <a:accent4>
          <a:srgbClr val="D23369"/>
        </a:accent4>
        <a:accent5>
          <a:srgbClr val="F06292"/>
        </a:accent5>
        <a:accent6>
          <a:srgbClr val="7890CD"/>
        </a:accent6>
        <a:hlink>
          <a:srgbClr val="F06292"/>
        </a:hlink>
        <a:folHlink>
          <a:srgbClr val="F062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F3F3F3"/>
        </a:dk2>
        <a:lt2>
          <a:srgbClr val="158158"/>
        </a:lt2>
        <a:accent1>
          <a:srgbClr val="058DC7"/>
        </a:accent1>
        <a:accent2>
          <a:srgbClr val="50B432"/>
        </a:accent2>
        <a:accent3>
          <a:srgbClr val="ED561B"/>
        </a:accent3>
        <a:accent4>
          <a:srgbClr val="EDEF00"/>
        </a:accent4>
        <a:accent5>
          <a:srgbClr val="24CBE5"/>
        </a:accent5>
        <a:accent6>
          <a:srgbClr val="64E572"/>
        </a:accent6>
        <a:hlink>
          <a:srgbClr val="2200CC"/>
        </a:hlink>
        <a:folHlink>
          <a:srgbClr val="551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F3F3F3"/>
        </a:dk2>
        <a:lt2>
          <a:srgbClr val="158158"/>
        </a:lt2>
        <a:accent1>
          <a:srgbClr val="058DC7"/>
        </a:accent1>
        <a:accent2>
          <a:srgbClr val="50B432"/>
        </a:accent2>
        <a:accent3>
          <a:srgbClr val="ED561B"/>
        </a:accent3>
        <a:accent4>
          <a:srgbClr val="EDEF00"/>
        </a:accent4>
        <a:accent5>
          <a:srgbClr val="24CBE5"/>
        </a:accent5>
        <a:accent6>
          <a:srgbClr val="64E572"/>
        </a:accent6>
        <a:hlink>
          <a:srgbClr val="2200CC"/>
        </a:hlink>
        <a:folHlink>
          <a:srgbClr val="551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F3F3F3"/>
        </a:dk2>
        <a:lt2>
          <a:srgbClr val="158158"/>
        </a:lt2>
        <a:accent1>
          <a:srgbClr val="058DC7"/>
        </a:accent1>
        <a:accent2>
          <a:srgbClr val="50B432"/>
        </a:accent2>
        <a:accent3>
          <a:srgbClr val="ED561B"/>
        </a:accent3>
        <a:accent4>
          <a:srgbClr val="EDEF00"/>
        </a:accent4>
        <a:accent5>
          <a:srgbClr val="24CBE5"/>
        </a:accent5>
        <a:accent6>
          <a:srgbClr val="64E572"/>
        </a:accent6>
        <a:hlink>
          <a:srgbClr val="2200CC"/>
        </a:hlink>
        <a:folHlink>
          <a:srgbClr val="551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2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3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4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5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6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7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8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9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lilkartoshkaz</cp:lastModifiedBy>
  <cp:revision>0</cp:revision>
  <dcterms:created xsi:type="dcterms:W3CDTF">2024-11-04T10:32:30Z</dcterms:created>
  <dcterms:modified xsi:type="dcterms:W3CDTF">2024-11-04T09:53:11Z</dcterms:modified>
</cp:coreProperties>
</file>