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3D32-7B1E-4B38-9AA8-45EA2ABE5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18DC6-1A0E-4E10-BAE3-356BA6CC0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3E271-1AB2-4651-AFA4-6DD267C9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849E5-F440-45D7-BFEF-0A6890EF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B6AB-94A1-4A23-9CA2-9569F7B7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9071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4F51-5739-48E1-AD6F-03B48916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2C556-D7A3-4A46-A5F6-18943DF16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8363-BB77-4B8E-9896-405C9E91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CB90B-763B-4D39-B095-827AD53A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5A70-EA44-4E09-B919-2F117160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4223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162EB-DBF2-46BD-A0CE-E9D84EEC5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BEFE0-822F-4A9C-9065-5F6A42C5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FD16-81E1-4A90-A736-CFFEB626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0CCA-3048-4361-BA75-FBE4E632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012E-B04B-4F6D-8758-393C2A9E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5141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5CFD-E428-4885-AA32-666393AD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6747-280F-4890-BC6E-E0E44E9D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6DD9-53C2-4556-AE60-C5CC516E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8437-F192-4064-8CE7-35B1F17B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9F927-1FDE-4085-A57E-436CDC81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4870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2AE2-816A-4677-BFE1-CA96E192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A6E5-556F-4645-890B-3C28CE5E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45F-5F27-47D3-9BA4-2D50ED88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8ED9-2D34-473F-AD39-288E85FD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2A61-C228-45C0-B20D-6A0A9BF6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904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05F3-EDE8-4FF7-80B5-DC1BE230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58B67-BE56-4A3B-AAFE-857D55437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3F73A-51D7-4E60-ACF0-563938709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BCC4-46D5-4DA4-B87D-310B0D87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6795D-BB2C-464B-9AC5-031D36D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E2F6D-986D-4E92-8428-D208536A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64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9B7C-A0B3-4BC2-9D4F-C19D1DD3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F1AEF-E5FE-4143-8EF6-5CEA6E87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D4968-A1BB-4C64-9EE3-92CB34831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B881D-9847-4AFF-91C2-981A12694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33703-774A-4BA3-9009-B576EBA0A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0E5B4-A4D8-49BF-9F18-9B172BBF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9532E-722C-4A2C-B0EF-16C09901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8A1C-5C1F-4DC1-8E17-0ED9256B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2216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9846-C2D0-4A55-BEDA-CC0C07D1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ADB68-3B21-44C7-BA60-D83DEA25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EFEA0-2040-425B-84A2-499A4E8B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9E6DD-FB72-4C58-9F9F-1268C929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9972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C59A1-1532-4CB3-94F1-4149784C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54B46-1BE6-4259-80C9-5D567537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5D296-EC95-4261-BB70-6F259CB5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9590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CE5D-1275-4A6F-B3FF-EF0B8DA71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1CDC-2718-4759-B2E2-97DA5F75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78A4F-9AE5-47E9-BE8F-E024713A1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1CA4D-4BCB-40AC-B669-B41B3D19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9071F-8701-4788-96C9-3019C7D0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1436-C02A-4106-8147-A09933CA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2880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D1CB-1DEE-4964-9036-2283A8BC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BC737-7A1F-4FB3-BC1D-6EF5F5D73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1A08-C00D-4E7D-AE57-22048FACB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4070D-6D19-42CF-AEDA-A89E96B5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6F34-4A0C-4DF2-883E-6DDD9039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B6750-2A36-48EF-AC8F-E1F79EFC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885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1D29E-19B9-4B34-8291-7FD74A0A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525F7-2939-465E-A78D-2B183AFD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0BE6-28FD-48FA-B27E-5C2495397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0AB0-1DAE-401E-BC32-AD684822396F}" type="datetimeFigureOut">
              <a:rPr lang="is-IS" smtClean="0"/>
              <a:t>30.1.2022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C1CC-7419-4C32-AB72-406310ABD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7C26-E954-4539-A781-B63A2340E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3930-053D-44F2-8733-9B350799F3D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69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s.mbe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CB26-35B8-489D-8F21-D9F02C8AF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 err="1"/>
              <a:t>Uppsetning</a:t>
            </a:r>
            <a:r>
              <a:rPr lang="en-US" sz="7200" dirty="0"/>
              <a:t> á </a:t>
            </a:r>
            <a:r>
              <a:rPr lang="en-US" sz="7200" dirty="0" err="1"/>
              <a:t>Verkefni</a:t>
            </a:r>
            <a:r>
              <a:rPr lang="en-US" sz="7200" dirty="0"/>
              <a:t> 1 í </a:t>
            </a:r>
            <a:r>
              <a:rPr lang="en-US" sz="7200" dirty="0" err="1"/>
              <a:t>mBed</a:t>
            </a:r>
            <a:endParaRPr lang="is-I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6BDD7-687A-4DF4-A714-44D9237EC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sz="1500" dirty="0" err="1"/>
              <a:t>Tölvustýrður</a:t>
            </a:r>
            <a:r>
              <a:rPr lang="en-US" sz="1500" dirty="0"/>
              <a:t> </a:t>
            </a:r>
            <a:r>
              <a:rPr lang="en-US" sz="1500" dirty="0" err="1"/>
              <a:t>Vélbúnaður</a:t>
            </a:r>
            <a:r>
              <a:rPr lang="en-US" sz="1500" dirty="0"/>
              <a:t> 2022</a:t>
            </a:r>
          </a:p>
          <a:p>
            <a:r>
              <a:rPr lang="en-US" sz="1500" dirty="0"/>
              <a:t>Jón Trausti Kristmundsson</a:t>
            </a:r>
            <a:endParaRPr lang="is-IS" sz="1500" dirty="0"/>
          </a:p>
        </p:txBody>
      </p:sp>
    </p:spTree>
    <p:extLst>
      <p:ext uri="{BB962C8B-B14F-4D97-AF65-F5344CB8AC3E}">
        <p14:creationId xmlns:p14="http://schemas.microsoft.com/office/powerpoint/2010/main" val="9293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4"/>
            <a:ext cx="6096000" cy="5032375"/>
          </a:xfrm>
        </p:spPr>
        <p:txBody>
          <a:bodyPr>
            <a:normAutofit/>
          </a:bodyPr>
          <a:lstStyle/>
          <a:p>
            <a:r>
              <a:rPr lang="is-IS" dirty="0"/>
              <a:t>Nú í forritunarglugganum þarf að gera ýmislegt til að eitthvað birtist á Terminal glugganum. Til að byrja með þarf að skilgreina í main.cpp static kall á UART portin líkt og sjá má hér til hægri </a:t>
            </a:r>
          </a:p>
          <a:p>
            <a:r>
              <a:rPr lang="is-IS" dirty="0"/>
              <a:t>Þá er hægt að skrifa prent skipanir í föllin ykkar t.d. </a:t>
            </a:r>
          </a:p>
          <a:p>
            <a:endParaRPr lang="is-IS" dirty="0"/>
          </a:p>
          <a:p>
            <a:endParaRPr lang="is-IS" dirty="0"/>
          </a:p>
          <a:p>
            <a:pPr lvl="1"/>
            <a:endParaRPr lang="is-I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8F5D79-5911-4BEB-94EB-1C50D7CB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3950"/>
            <a:ext cx="5095875" cy="46101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18870A7-E069-4E29-B413-E6024DBD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9859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4"/>
            <a:ext cx="6096000" cy="5032375"/>
          </a:xfrm>
        </p:spPr>
        <p:txBody>
          <a:bodyPr>
            <a:normAutofit/>
          </a:bodyPr>
          <a:lstStyle/>
          <a:p>
            <a:r>
              <a:rPr lang="is-IS" dirty="0"/>
              <a:t>Þá þegar þið tengist prentast þetta út svona: </a:t>
            </a:r>
          </a:p>
          <a:p>
            <a:endParaRPr lang="is-IS" dirty="0"/>
          </a:p>
          <a:p>
            <a:endParaRPr lang="is-IS" dirty="0"/>
          </a:p>
          <a:p>
            <a:pPr lvl="1"/>
            <a:endParaRPr lang="is-I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18870A7-E069-4E29-B413-E6024DBD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082B6-4557-4066-B601-965881F92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33" y="2998830"/>
            <a:ext cx="6276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4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4"/>
            <a:ext cx="3994483" cy="5032375"/>
          </a:xfrm>
        </p:spPr>
        <p:txBody>
          <a:bodyPr>
            <a:normAutofit/>
          </a:bodyPr>
          <a:lstStyle/>
          <a:p>
            <a:r>
              <a:rPr lang="is-IS" dirty="0"/>
              <a:t>Nú til að senda skipanir þarf að notast við buffera líkt og sést hér:</a:t>
            </a:r>
          </a:p>
          <a:p>
            <a:endParaRPr lang="is-IS" dirty="0"/>
          </a:p>
          <a:p>
            <a:r>
              <a:rPr lang="is-IS" dirty="0"/>
              <a:t>Vantar inná myndina að skilgreina buffer-inn, geri það svona efst í main fallinu:  </a:t>
            </a:r>
          </a:p>
          <a:p>
            <a:r>
              <a:rPr lang="is-IS" dirty="0"/>
              <a:t>char buffer[10] = {}; </a:t>
            </a:r>
          </a:p>
          <a:p>
            <a:endParaRPr lang="is-IS" dirty="0"/>
          </a:p>
          <a:p>
            <a:endParaRPr lang="is-IS" dirty="0"/>
          </a:p>
          <a:p>
            <a:pPr lvl="1"/>
            <a:endParaRPr lang="is-I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18870A7-E069-4E29-B413-E6024DBD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72D13-90CD-4384-91B2-81F69008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835" y="-1"/>
            <a:ext cx="8023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3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3994483" cy="5032375"/>
          </a:xfrm>
        </p:spPr>
        <p:txBody>
          <a:bodyPr>
            <a:normAutofit/>
          </a:bodyPr>
          <a:lstStyle/>
          <a:p>
            <a:r>
              <a:rPr lang="is-IS" dirty="0"/>
              <a:t>Þá geti þið ýtt á 1,2 eða 3 til að fara í mismunandi föll. </a:t>
            </a:r>
          </a:p>
          <a:p>
            <a:endParaRPr lang="is-IS" dirty="0"/>
          </a:p>
          <a:p>
            <a:endParaRPr lang="is-IS" dirty="0"/>
          </a:p>
          <a:p>
            <a:pPr lvl="1"/>
            <a:endParaRPr lang="is-I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18870A7-E069-4E29-B413-E6024DBD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BAFF2-0748-4DA4-B4C7-B689C4F5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232" y="2802678"/>
            <a:ext cx="6276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3994483" cy="5032375"/>
          </a:xfrm>
        </p:spPr>
        <p:txBody>
          <a:bodyPr>
            <a:normAutofit/>
          </a:bodyPr>
          <a:lstStyle/>
          <a:p>
            <a:r>
              <a:rPr lang="is-IS" dirty="0"/>
              <a:t>Til að forrita, þá ýti þið á „compile“ efst fyrir miðju í. Þá downloadast kóðinn ykkar í skrá. Hann dragið þið síðan ofan á driver-inn fyrir brettið. Þegar það er búið ættu þið að sjá breytinguna á Tera Term terminal glugganum.</a:t>
            </a:r>
          </a:p>
          <a:p>
            <a:endParaRPr lang="is-IS" dirty="0"/>
          </a:p>
          <a:p>
            <a:endParaRPr lang="is-IS" dirty="0"/>
          </a:p>
          <a:p>
            <a:pPr lvl="1"/>
            <a:endParaRPr lang="is-I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18870A7-E069-4E29-B413-E6024DBD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89AF0-41AA-4C3C-959E-F7BE3A20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571" y="-1"/>
            <a:ext cx="53884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DE236-606C-447E-9A1A-C1ADAEFA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127" y="4216506"/>
            <a:ext cx="3299097" cy="26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9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89E-06F7-47CE-8D1A-7579BBBA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8" y="250031"/>
            <a:ext cx="717884" cy="1325563"/>
          </a:xfrm>
        </p:spPr>
        <p:txBody>
          <a:bodyPr/>
          <a:lstStyle/>
          <a:p>
            <a:r>
              <a:rPr lang="en-US" dirty="0"/>
              <a:t>1.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4400223" cy="5032375"/>
          </a:xfrm>
        </p:spPr>
        <p:txBody>
          <a:bodyPr/>
          <a:lstStyle/>
          <a:p>
            <a:r>
              <a:rPr lang="is-IS" dirty="0">
                <a:hlinkClick r:id="rId2"/>
              </a:rPr>
              <a:t>https://os.mbed.com/</a:t>
            </a:r>
            <a:endParaRPr lang="is-IS" dirty="0"/>
          </a:p>
          <a:p>
            <a:pPr lvl="1"/>
            <a:r>
              <a:rPr lang="is-IS" dirty="0"/>
              <a:t>Búa til aðgang uppi í hægra horninu og ýta á Compile</a:t>
            </a:r>
          </a:p>
          <a:p>
            <a:pPr lvl="1"/>
            <a:endParaRPr lang="is-I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F0709-639C-47FB-B840-33C51763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23" y="0"/>
            <a:ext cx="7791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2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4400223" cy="5032375"/>
          </a:xfrm>
        </p:spPr>
        <p:txBody>
          <a:bodyPr/>
          <a:lstStyle/>
          <a:p>
            <a:r>
              <a:rPr lang="is-IS" dirty="0"/>
              <a:t>Velja „New Program...“ og notast við eftirfarandi stillingar. </a:t>
            </a:r>
          </a:p>
          <a:p>
            <a:r>
              <a:rPr lang="is-IS" dirty="0"/>
              <a:t>Hægt er að velja annað template til að skoða sýnidæmi.   </a:t>
            </a:r>
          </a:p>
          <a:p>
            <a:pPr lvl="1"/>
            <a:endParaRPr lang="is-I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AD236-08FD-4432-A378-E306A1CA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525" y="912812"/>
            <a:ext cx="5705475" cy="4191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8C79219-6D0C-47AA-908E-BC16A60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2609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4"/>
            <a:ext cx="6096000" cy="5032375"/>
          </a:xfrm>
        </p:spPr>
        <p:txBody>
          <a:bodyPr/>
          <a:lstStyle/>
          <a:p>
            <a:r>
              <a:rPr lang="is-IS" dirty="0"/>
              <a:t>Núna ættu þið að sjá verkefnið undir „My Programs“ vinstra megin til þess að bæta við kóðanum sem talar við skynjarana þá hægri klikkið þið á „01_verkefni“ veljið „Import Library...“ og þaðan „From Import Wizard...“, í glugganum þar leitið þið að „IKS01A3“ þá ætti eitt library að koma á skjáinn hjá ykkur:</a:t>
            </a:r>
          </a:p>
          <a:p>
            <a:pPr lvl="1"/>
            <a:endParaRPr lang="is-I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7479F-762B-410F-A4C1-20E51F2E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2812"/>
            <a:ext cx="6063160" cy="375385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AB20E12-5DCE-473D-84CF-4163C654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5368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4"/>
            <a:ext cx="6096000" cy="5032375"/>
          </a:xfrm>
        </p:spPr>
        <p:txBody>
          <a:bodyPr/>
          <a:lstStyle/>
          <a:p>
            <a:r>
              <a:rPr lang="is-IS" dirty="0"/>
              <a:t>Til þess að bæta pakkanum við verkefnið ykkur þá klikkið þið á pakkan og veljið „Import“ uppi hægra megin. Og veljið síðan eftirfarandi stillingar. </a:t>
            </a:r>
          </a:p>
          <a:p>
            <a:pPr lvl="1"/>
            <a:endParaRPr lang="is-I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F6EAC-46DE-49EE-8512-3C7780CE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282" y="912812"/>
            <a:ext cx="5695950" cy="44005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72445DD-EA50-455C-8957-3B2DA402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7401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4"/>
            <a:ext cx="11714204" cy="5032375"/>
          </a:xfrm>
        </p:spPr>
        <p:txBody>
          <a:bodyPr/>
          <a:lstStyle/>
          <a:p>
            <a:r>
              <a:rPr lang="is-IS" dirty="0"/>
              <a:t>Einnig þarf að bæta við öðrum pakka sem kallast </a:t>
            </a:r>
            <a:r>
              <a:rPr lang="is-IS" dirty="0" err="1"/>
              <a:t>mbed-os</a:t>
            </a:r>
            <a:r>
              <a:rPr lang="is-IS" dirty="0"/>
              <a:t> en til þess að bæta honum inn þarf að draga inní verkefnismöppuna – annars kemur villa þegar þið compile-ið. Ég læt skrárnar fylgja með á netinu.  </a:t>
            </a:r>
          </a:p>
          <a:p>
            <a:pPr lvl="1"/>
            <a:endParaRPr lang="is-I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AB20E12-5DCE-473D-84CF-4163C654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9346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4"/>
            <a:ext cx="6096000" cy="5032375"/>
          </a:xfrm>
        </p:spPr>
        <p:txBody>
          <a:bodyPr/>
          <a:lstStyle/>
          <a:p>
            <a:r>
              <a:rPr lang="is-IS" dirty="0"/>
              <a:t>Nú til að búa til „aðalskránna“ ykkar sem þið getið notað til að útfæra kóðan ykkar þá hægri klikkið þið á verkefnið aftur, „01_verkefni“ og veljið „New File...“ og skýrið skránna „main.cpp“. </a:t>
            </a:r>
          </a:p>
          <a:p>
            <a:r>
              <a:rPr lang="is-IS" dirty="0"/>
              <a:t>.cpp endingin þýðir að kóðinn sé skrifaður í C++. </a:t>
            </a:r>
          </a:p>
          <a:p>
            <a:r>
              <a:rPr lang="is-IS" dirty="0"/>
              <a:t>Nafnið „main“ er undantekningalaust notað undir kóða þar sem kóðinn byrjar. Enn auðvitað hafið þið frjálst val hvað þið kallið skrárnar ykkar. </a:t>
            </a:r>
          </a:p>
          <a:p>
            <a:pPr lvl="1"/>
            <a:endParaRPr lang="is-I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7C8EF-D1B5-4DC9-9401-029F04B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8111"/>
            <a:ext cx="5705475" cy="29337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1CBDFDC-B8FF-4BDF-A2DB-13D720BC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4055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4"/>
            <a:ext cx="6096000" cy="5032375"/>
          </a:xfrm>
        </p:spPr>
        <p:txBody>
          <a:bodyPr/>
          <a:lstStyle/>
          <a:p>
            <a:r>
              <a:rPr lang="is-IS" dirty="0"/>
              <a:t>Núna er skráin tóm, ég mæli með að búa til fyrsta fallið í þessu formatti. </a:t>
            </a:r>
          </a:p>
          <a:p>
            <a:r>
              <a:rPr lang="is-IS" dirty="0"/>
              <a:t>#include, þá eru þið að bæta við tengingu við aðrar skrár og getið notað föll úr þeim í main.cpp </a:t>
            </a:r>
          </a:p>
          <a:p>
            <a:pPr lvl="1"/>
            <a:r>
              <a:rPr lang="is-IS" dirty="0"/>
              <a:t>Meðal annars kallað á skynjaraföllin</a:t>
            </a:r>
          </a:p>
          <a:p>
            <a:pPr lvl="1"/>
            <a:endParaRPr lang="is-I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043CF-6AD1-492F-9664-17899155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054" y="912812"/>
            <a:ext cx="3981450" cy="461962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685977E-3A92-4F53-8FA3-8718610F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4089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4509-E12B-4E37-BA84-E613576A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4"/>
            <a:ext cx="6096000" cy="5032375"/>
          </a:xfrm>
        </p:spPr>
        <p:txBody>
          <a:bodyPr>
            <a:normAutofit fontScale="92500"/>
          </a:bodyPr>
          <a:lstStyle/>
          <a:p>
            <a:r>
              <a:rPr lang="is-IS" dirty="0"/>
              <a:t>Til að lesa og skrifa skipanir í terminal glugga þarf að downloada forriti sem kalla „Tera Term“ og er mælt með af mBed síðunni. Þegar þið opnið forritið getið þið búið til tengingu við tækið ykkar. </a:t>
            </a:r>
          </a:p>
          <a:p>
            <a:r>
              <a:rPr lang="is-IS" dirty="0"/>
              <a:t>Notast er við „Serial“ tengingu, þar sem við tölum við brettið yfir USB snúruna með samskiptastaðlinum UART. </a:t>
            </a:r>
          </a:p>
          <a:p>
            <a:r>
              <a:rPr lang="is-IS" dirty="0"/>
              <a:t>Það er mismunandi milli tölva hvaða COM port er notað, enn nafnið við hliðin á ætti að vera STMicroelectronics... Líkt og sést á mynd. </a:t>
            </a:r>
          </a:p>
          <a:p>
            <a:endParaRPr lang="is-IS" dirty="0"/>
          </a:p>
          <a:p>
            <a:endParaRPr lang="is-IS" dirty="0"/>
          </a:p>
          <a:p>
            <a:pPr lvl="1"/>
            <a:endParaRPr lang="is-I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318BC3-8636-4C58-891A-C906AA55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579" y="1825624"/>
            <a:ext cx="6153421" cy="3612901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52936C6-2F76-4573-93B3-F6BBE00C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7208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562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Uppsetning á Verkefni 1 í mBed</vt:lpstr>
      <vt:lpstr>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Programming  #1</dc:title>
  <dc:creator>Jón Trausti Kristmundsson</dc:creator>
  <cp:lastModifiedBy>Huldar 98</cp:lastModifiedBy>
  <cp:revision>4</cp:revision>
  <dcterms:created xsi:type="dcterms:W3CDTF">2021-01-17T19:13:54Z</dcterms:created>
  <dcterms:modified xsi:type="dcterms:W3CDTF">2022-01-30T12:04:41Z</dcterms:modified>
</cp:coreProperties>
</file>