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89"/>
    <a:srgbClr val="F67704"/>
    <a:srgbClr val="22FE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7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1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1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4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9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D438-B8FC-4530-90C7-D4889DA94DC7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35C1-4178-4498-823F-C440854D0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5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9054E-423F-2613-3386-E64AFB7C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3" y="772319"/>
            <a:ext cx="9993944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effectLst/>
                <a:latin typeface="Press Start 2P" panose="02000503000000000000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Ambush In SPACE</a:t>
            </a:r>
            <a:endParaRPr lang="ru-RU" sz="4000" dirty="0">
              <a:solidFill>
                <a:srgbClr val="00B0F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BB7585-C3D5-B86E-4324-D189DD1B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0081"/>
            <a:ext cx="9144000" cy="1655762"/>
          </a:xfrm>
        </p:spPr>
        <p:txBody>
          <a:bodyPr/>
          <a:lstStyle/>
          <a:p>
            <a:r>
              <a:rPr lang="ru-RU" dirty="0"/>
              <a:t>Делал</a:t>
            </a:r>
            <a:r>
              <a:rPr lang="en-US" dirty="0"/>
              <a:t>:</a:t>
            </a:r>
            <a:r>
              <a:rPr lang="ru-RU" dirty="0"/>
              <a:t> Калинин Богдан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64A0F-FADE-BD5A-2A20-37860F0B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60" y="3872090"/>
            <a:ext cx="6150186" cy="19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9054E-423F-2613-3386-E64AFB7C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3" y="0"/>
            <a:ext cx="9144000" cy="138389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Press Start 2P" panose="02000503000000000000" pitchFamily="1" charset="0"/>
              </a:rPr>
              <a:t>Этапы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BB7585-C3D5-B86E-4324-D189DD1B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1641987"/>
            <a:ext cx="9232491" cy="4572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sz="1800" dirty="0">
                <a:latin typeface="Press Start 2P" panose="02000503000000000000" pitchFamily="1" charset="0"/>
              </a:rPr>
              <a:t>Идея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Press Start 2P" panose="02000503000000000000" pitchFamily="1" charset="0"/>
              </a:rPr>
              <a:t>Проектирование идеи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Press Start 2P" panose="02000503000000000000" pitchFamily="1" charset="0"/>
              </a:rPr>
              <a:t>Создание </a:t>
            </a:r>
            <a:r>
              <a:rPr lang="ru-RU" sz="1800" dirty="0" err="1">
                <a:latin typeface="Press Start 2P" panose="02000503000000000000" pitchFamily="1" charset="0"/>
              </a:rPr>
              <a:t>ассетов</a:t>
            </a:r>
            <a:endParaRPr lang="ru-RU" sz="1800" dirty="0">
              <a:latin typeface="Press Start 2P" panose="02000503000000000000" pitchFamily="1" charset="0"/>
            </a:endParaRPr>
          </a:p>
          <a:p>
            <a:pPr marL="457200" indent="-457200">
              <a:buAutoNum type="arabicPeriod"/>
            </a:pPr>
            <a:r>
              <a:rPr lang="ru-RU" sz="1800" dirty="0">
                <a:latin typeface="Press Start 2P" panose="02000503000000000000" pitchFamily="1" charset="0"/>
              </a:rPr>
              <a:t>Написание кода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Press Start 2P" panose="02000503000000000000" pitchFamily="1" charset="0"/>
              </a:rPr>
              <a:t>Написание ТЗ, пояснительной записки, презентации.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252731-89DD-A9EC-89B8-2D2BF374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78" y="4195792"/>
            <a:ext cx="6618993" cy="20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4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DBD60-8216-28A3-4981-FC9B53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301589"/>
            <a:ext cx="12167692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22FE16"/>
                </a:solidFill>
                <a:latin typeface="Press Start 2P" panose="02000503000000000000" pitchFamily="1" charset="0"/>
              </a:rPr>
              <a:t>Главные игры стиля - </a:t>
            </a:r>
            <a:r>
              <a:rPr lang="en-US" sz="3200" dirty="0" err="1">
                <a:solidFill>
                  <a:srgbClr val="22FE16"/>
                </a:solidFill>
                <a:latin typeface="Press Start 2P" panose="02000503000000000000" pitchFamily="1" charset="0"/>
              </a:rPr>
              <a:t>shoot'em</a:t>
            </a:r>
            <a:r>
              <a:rPr lang="en-US" sz="3200" dirty="0">
                <a:solidFill>
                  <a:srgbClr val="22FE16"/>
                </a:solidFill>
                <a:latin typeface="Press Start 2P" panose="02000503000000000000" pitchFamily="1" charset="0"/>
              </a:rPr>
              <a:t> up</a:t>
            </a:r>
            <a:endParaRPr lang="ru-RU" sz="3200" dirty="0">
              <a:solidFill>
                <a:srgbClr val="22FE16"/>
              </a:solidFill>
              <a:latin typeface="Press Start 2P" panose="02000503000000000000" pitchFamily="1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F7061D-3F4A-983A-43EB-F3A26AD600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r="193"/>
          <a:stretch/>
        </p:blipFill>
        <p:spPr bwMode="auto">
          <a:xfrm>
            <a:off x="169333" y="1817383"/>
            <a:ext cx="4459208" cy="25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E9CE823-EA75-80EA-A817-F6F4AAF7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3899" y="4797245"/>
            <a:ext cx="3932950" cy="122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Press Start 2P" panose="02000503000000000000" pitchFamily="1" charset="0"/>
              </a:rPr>
              <a:t>Space Invaders</a:t>
            </a:r>
          </a:p>
          <a:p>
            <a:pPr marL="0" indent="0">
              <a:buNone/>
            </a:pPr>
            <a:r>
              <a:rPr lang="ru-RU" sz="1800" i="0" dirty="0">
                <a:effectLst/>
                <a:latin typeface="Press Start 2P" panose="02000503000000000000" pitchFamily="1" charset="0"/>
              </a:rPr>
              <a:t>Фиксированный шутер</a:t>
            </a:r>
            <a:endParaRPr lang="ru-RU" sz="1800" dirty="0">
              <a:latin typeface="Press Start 2P" panose="02000503000000000000" pitchFamily="1" charset="0"/>
            </a:endParaRP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D4E8934C-F7CE-8A2B-4127-D4F0DE052540}"/>
              </a:ext>
            </a:extLst>
          </p:cNvPr>
          <p:cNvSpPr txBox="1">
            <a:spLocks/>
          </p:cNvSpPr>
          <p:nvPr/>
        </p:nvSpPr>
        <p:spPr>
          <a:xfrm>
            <a:off x="7770304" y="4797245"/>
            <a:ext cx="3556819" cy="144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Press Start 2P" panose="02000503000000000000" pitchFamily="1" charset="0"/>
              </a:rPr>
              <a:t>Star Fox 64</a:t>
            </a:r>
            <a:endParaRPr lang="ru-RU" sz="1800" i="0" dirty="0">
              <a:effectLst/>
              <a:latin typeface="Press Start 2P" panose="02000503000000000000" pitchFamily="1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i="0" dirty="0">
                <a:effectLst/>
                <a:latin typeface="Press Start 2P" panose="02000503000000000000" pitchFamily="1" charset="0"/>
              </a:rPr>
              <a:t>Рельсовый шутер</a:t>
            </a:r>
            <a:endParaRPr lang="ru-RU" sz="1800" dirty="0">
              <a:latin typeface="Press Start 2P" panose="02000503000000000000" pitchFamily="1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7AC38F-069A-5506-33EB-9A8C7566B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t="10696" r="13083" b="10852"/>
          <a:stretch/>
        </p:blipFill>
        <p:spPr bwMode="auto">
          <a:xfrm>
            <a:off x="7563461" y="1830689"/>
            <a:ext cx="3684641" cy="24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6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DBD60-8216-28A3-4981-FC9B53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10" y="218746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67704"/>
                </a:solidFill>
                <a:latin typeface="Press Start 2P" panose="02000503000000000000" pitchFamily="1" charset="0"/>
              </a:rPr>
              <a:t>Что я брал за основу</a:t>
            </a:r>
          </a:p>
        </p:txBody>
      </p:sp>
      <p:pic>
        <p:nvPicPr>
          <p:cNvPr id="2050" name="Picture 2" descr="40 игровых автоматов СССР">
            <a:extLst>
              <a:ext uri="{FF2B5EF4-FFF2-40B4-BE49-F238E27FC236}">
                <a16:creationId xmlns:a16="http://schemas.microsoft.com/office/drawing/2014/main" id="{D0CFE4C0-A69F-A919-85E3-417535C7868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28" y="1544309"/>
            <a:ext cx="4071011" cy="488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12DE95DF-814B-01EE-5FCB-1EA2A2176E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ress Start 2P" panose="02000503000000000000" pitchFamily="1" charset="0"/>
              </a:rPr>
              <a:t>1988</a:t>
            </a:r>
          </a:p>
          <a:p>
            <a:pPr marL="0" indent="0">
              <a:buNone/>
            </a:pPr>
            <a:r>
              <a:rPr lang="ru-RU" sz="2000" b="0" i="0" dirty="0">
                <a:effectLst/>
                <a:latin typeface="Press Start 2P" panose="02000503000000000000" pitchFamily="1" charset="0"/>
              </a:rPr>
              <a:t>Алтайский приборостроительный завод "Ротор"</a:t>
            </a:r>
            <a:endParaRPr lang="ru-RU" sz="2000" dirty="0">
              <a:latin typeface="Press Start 2P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DBD60-8216-28A3-4981-FC9B53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8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9A0089"/>
                </a:solidFill>
                <a:latin typeface="Press Start 2P" panose="02000503000000000000" pitchFamily="1" charset="0"/>
              </a:rPr>
              <a:t>Как выглядит программа и её функционал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5F88084-2DFA-AB24-3DBF-459B38B6F6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4811" t="18643" r="24781" b="21908"/>
          <a:stretch/>
        </p:blipFill>
        <p:spPr>
          <a:xfrm>
            <a:off x="838200" y="1445341"/>
            <a:ext cx="4685343" cy="317807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E9CE823-EA75-80EA-A817-F6F4AAF7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8548" y="4973416"/>
            <a:ext cx="6759541" cy="15829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Press Start 2P" panose="02000503000000000000" pitchFamily="1" charset="0"/>
              </a:rPr>
              <a:t>Простой интерфейс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Press Start 2P" panose="02000503000000000000" pitchFamily="1" charset="0"/>
              </a:rPr>
              <a:t>Не запредельная сложность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Press Start 2P" panose="02000503000000000000" pitchFamily="1" charset="0"/>
              </a:rPr>
              <a:t>Система отсчёта очков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15C6EF-F6B2-4DDE-1351-74242910B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39" t="18925" r="24919" b="22007"/>
          <a:stretch/>
        </p:blipFill>
        <p:spPr>
          <a:xfrm>
            <a:off x="6629931" y="1445341"/>
            <a:ext cx="4685342" cy="31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65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Press Start 2P</vt:lpstr>
      <vt:lpstr>Office Theme</vt:lpstr>
      <vt:lpstr>Ambush In SPACE</vt:lpstr>
      <vt:lpstr>Этапы разработки</vt:lpstr>
      <vt:lpstr>Главные игры стиля - shoot'em up</vt:lpstr>
      <vt:lpstr>Что я брал за основу</vt:lpstr>
      <vt:lpstr>Как выглядит программа и её функционал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Ambush In SPACE</dc:title>
  <dc:creator>Анна Шнайдер</dc:creator>
  <cp:lastModifiedBy>Анна Шнайдер</cp:lastModifiedBy>
  <cp:revision>2</cp:revision>
  <dcterms:created xsi:type="dcterms:W3CDTF">2023-02-02T11:53:38Z</dcterms:created>
  <dcterms:modified xsi:type="dcterms:W3CDTF">2023-02-02T17:41:40Z</dcterms:modified>
</cp:coreProperties>
</file>