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9" r:id="rId6"/>
    <p:sldId id="300" r:id="rId7"/>
    <p:sldId id="288" r:id="rId8"/>
    <p:sldId id="295" r:id="rId9"/>
    <p:sldId id="296" r:id="rId10"/>
    <p:sldId id="298" r:id="rId11"/>
    <p:sldId id="291" r:id="rId12"/>
    <p:sldId id="289" r:id="rId13"/>
    <p:sldId id="293" r:id="rId14"/>
    <p:sldId id="292" r:id="rId15"/>
    <p:sldId id="294" r:id="rId16"/>
    <p:sldId id="297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CCE06-5B97-49D4-8CA3-AA1F85E18EA7}" v="4" dt="2020-11-01T15:10:01.691"/>
  </p1510:revLst>
</p1510:revInfo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77176028178959E-2"/>
          <c:y val="7.3591889249137982E-2"/>
          <c:w val="0.95142282397182099"/>
          <c:h val="0.79807194972188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Step 1</c:v>
                </c:pt>
                <c:pt idx="1">
                  <c:v> Step 2</c:v>
                </c:pt>
                <c:pt idx="2">
                  <c:v>Step 3</c:v>
                </c:pt>
                <c:pt idx="3">
                  <c:v>Deploy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3.6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40-4C4A-BEA1-90E5EE6E54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Step 1</c:v>
                </c:pt>
                <c:pt idx="1">
                  <c:v> Step 2</c:v>
                </c:pt>
                <c:pt idx="2">
                  <c:v>Step 3</c:v>
                </c:pt>
                <c:pt idx="3">
                  <c:v>Deploy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1.8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40-4C4A-BEA1-90E5EE6E54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Step 1</c:v>
                </c:pt>
                <c:pt idx="1">
                  <c:v> Step 2</c:v>
                </c:pt>
                <c:pt idx="2">
                  <c:v>Step 3</c:v>
                </c:pt>
                <c:pt idx="3">
                  <c:v>Deploy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2.8</c:v>
                </c:pt>
                <c:pt idx="1">
                  <c:v>2.6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40-4C4A-BEA1-90E5EE6E5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944712024"/>
        <c:axId val="944711632"/>
      </c:barChart>
      <c:catAx>
        <c:axId val="9447120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711632"/>
        <c:crosses val="autoZero"/>
        <c:auto val="1"/>
        <c:lblAlgn val="ctr"/>
        <c:lblOffset val="100"/>
        <c:noMultiLvlLbl val="0"/>
      </c:catAx>
      <c:valAx>
        <c:axId val="9447116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712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B8555-540F-4EF7-8D46-8ABB018A3B6F}" type="doc">
      <dgm:prSet loTypeId="urn:microsoft.com/office/officeart/2005/8/layout/process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C0BC68-A810-4B5F-92EF-C6470DBD2260}">
      <dgm:prSet phldrT="[Text]"/>
      <dgm:spPr/>
      <dgm:t>
        <a:bodyPr/>
        <a:lstStyle/>
        <a:p>
          <a:r>
            <a:rPr lang="en-US" dirty="0"/>
            <a:t>Step 1 </a:t>
          </a:r>
        </a:p>
        <a:p>
          <a:r>
            <a:rPr lang="en-US" dirty="0"/>
            <a:t>Make UI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DCC0BBCA-D868-4FF6-B174-2CC347601C09}" type="parTrans" cxnId="{E25CC5FC-6634-43C9-B82A-600821DFEB2A}">
      <dgm:prSet/>
      <dgm:spPr/>
      <dgm:t>
        <a:bodyPr/>
        <a:lstStyle/>
        <a:p>
          <a:endParaRPr lang="en-US"/>
        </a:p>
      </dgm:t>
    </dgm:pt>
    <dgm:pt modelId="{F5287809-3C15-4CCC-8752-80339C1152A5}" type="sibTrans" cxnId="{E25CC5FC-6634-43C9-B82A-600821DFEB2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EC30385C-94E2-463C-9938-AC727EF3A0BD}">
      <dgm:prSet phldrT="[Text]"/>
      <dgm:spPr/>
      <dgm:t>
        <a:bodyPr/>
        <a:lstStyle/>
        <a:p>
          <a:r>
            <a:rPr lang="en-US" dirty="0"/>
            <a:t>Make GUI with </a:t>
          </a:r>
          <a:r>
            <a:rPr lang="en-US" dirty="0" err="1"/>
            <a:t>Tkinter</a:t>
          </a:r>
          <a:r>
            <a:rPr lang="en-US" dirty="0"/>
            <a:t>, </a:t>
          </a:r>
          <a:r>
            <a:rPr lang="en-US" dirty="0" err="1"/>
            <a:t>Messagebox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58DF4C60-3566-42CD-B46D-A4F7342C86B5}" type="parTrans" cxnId="{4C6667EF-B515-4AD7-B1AE-F2348ABE3E9E}">
      <dgm:prSet/>
      <dgm:spPr/>
      <dgm:t>
        <a:bodyPr/>
        <a:lstStyle/>
        <a:p>
          <a:endParaRPr lang="en-US"/>
        </a:p>
      </dgm:t>
    </dgm:pt>
    <dgm:pt modelId="{08A01995-8A59-4BE3-9C91-CE9AECB335DE}" type="sibTrans" cxnId="{4C6667EF-B515-4AD7-B1AE-F2348ABE3E9E}">
      <dgm:prSet/>
      <dgm:spPr/>
      <dgm:t>
        <a:bodyPr/>
        <a:lstStyle/>
        <a:p>
          <a:endParaRPr lang="en-US"/>
        </a:p>
      </dgm:t>
    </dgm:pt>
    <dgm:pt modelId="{5D787C97-D980-4440-B210-928D6982299A}">
      <dgm:prSet phldrT="[Text]"/>
      <dgm:spPr/>
      <dgm:t>
        <a:bodyPr/>
        <a:lstStyle/>
        <a:p>
          <a:r>
            <a:rPr lang="en-US" dirty="0"/>
            <a:t>Step 2 </a:t>
          </a:r>
        </a:p>
        <a:p>
          <a:r>
            <a:rPr lang="en-US" dirty="0"/>
            <a:t>Fill Questions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D85245B8-A960-43B4-AB37-E2A2097E6463}" type="parTrans" cxnId="{87BE6BD6-C499-4615-8EF5-B677B4CFE8C6}">
      <dgm:prSet/>
      <dgm:spPr/>
      <dgm:t>
        <a:bodyPr/>
        <a:lstStyle/>
        <a:p>
          <a:endParaRPr lang="en-US"/>
        </a:p>
      </dgm:t>
    </dgm:pt>
    <dgm:pt modelId="{C1CF9C7E-E63B-423A-9EB1-3CB2E27F093C}" type="sibTrans" cxnId="{87BE6BD6-C499-4615-8EF5-B677B4CFE8C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89EC74D7-8ED6-4609-997D-DDAF8AB36679}">
      <dgm:prSet phldrT="[Text]"/>
      <dgm:spPr/>
      <dgm:t>
        <a:bodyPr/>
        <a:lstStyle/>
        <a:p>
          <a:r>
            <a:rPr lang="en-US" dirty="0"/>
            <a:t>Make Questions for different difficulty Levels.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0698AAB8-4775-4A7F-A278-8DD90161C1F5}" type="parTrans" cxnId="{D735CEB7-C537-4EB1-B47E-8C0A39B59309}">
      <dgm:prSet/>
      <dgm:spPr/>
      <dgm:t>
        <a:bodyPr/>
        <a:lstStyle/>
        <a:p>
          <a:endParaRPr lang="en-US"/>
        </a:p>
      </dgm:t>
    </dgm:pt>
    <dgm:pt modelId="{17559087-0E7E-42E7-8DC5-4B772FD58A02}" type="sibTrans" cxnId="{D735CEB7-C537-4EB1-B47E-8C0A39B59309}">
      <dgm:prSet/>
      <dgm:spPr/>
      <dgm:t>
        <a:bodyPr/>
        <a:lstStyle/>
        <a:p>
          <a:endParaRPr lang="en-US"/>
        </a:p>
      </dgm:t>
    </dgm:pt>
    <dgm:pt modelId="{7E5BF415-DD7C-46CE-81EA-C533FD19D64E}">
      <dgm:prSet phldrT="[Text]"/>
      <dgm:spPr/>
      <dgm:t>
        <a:bodyPr/>
        <a:lstStyle/>
        <a:p>
          <a:r>
            <a:rPr lang="en-US" dirty="0"/>
            <a:t>Step 3 </a:t>
          </a:r>
        </a:p>
        <a:p>
          <a:r>
            <a:rPr lang="en-US" dirty="0"/>
            <a:t>Link them in App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3496D105-5B69-4ADE-96EF-122A5A850C05}" type="parTrans" cxnId="{4113378F-425D-41CC-A9CB-1FFF4FEF0016}">
      <dgm:prSet/>
      <dgm:spPr/>
      <dgm:t>
        <a:bodyPr/>
        <a:lstStyle/>
        <a:p>
          <a:endParaRPr lang="en-US"/>
        </a:p>
      </dgm:t>
    </dgm:pt>
    <dgm:pt modelId="{1F5FC802-6D69-4E46-BE07-5E20756FDADA}" type="sibTrans" cxnId="{4113378F-425D-41CC-A9CB-1FFF4FEF0016}">
      <dgm:prSet/>
      <dgm:spPr/>
      <dgm:t>
        <a:bodyPr/>
        <a:lstStyle/>
        <a:p>
          <a:endParaRPr lang="en-US"/>
        </a:p>
      </dgm:t>
    </dgm:pt>
    <dgm:pt modelId="{4537B24E-F32C-4F73-9C4F-EDE47D952988}">
      <dgm:prSet phldrT="[Text]"/>
      <dgm:spPr/>
      <dgm:t>
        <a:bodyPr/>
        <a:lstStyle/>
        <a:p>
          <a:r>
            <a:rPr lang="en-US" dirty="0"/>
            <a:t> Make three functions (Easy, Medium and Hard for different difficulty levels. 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26742A97-67F7-4478-B770-44761CF89C6A}" type="parTrans" cxnId="{13B7E9B1-D150-4219-A314-09B055A18888}">
      <dgm:prSet/>
      <dgm:spPr/>
      <dgm:t>
        <a:bodyPr/>
        <a:lstStyle/>
        <a:p>
          <a:endParaRPr lang="en-US"/>
        </a:p>
      </dgm:t>
    </dgm:pt>
    <dgm:pt modelId="{0CA7C5B6-FD4A-4DEC-8D86-06439C70E349}" type="sibTrans" cxnId="{13B7E9B1-D150-4219-A314-09B055A18888}">
      <dgm:prSet/>
      <dgm:spPr/>
      <dgm:t>
        <a:bodyPr/>
        <a:lstStyle/>
        <a:p>
          <a:endParaRPr lang="en-US"/>
        </a:p>
      </dgm:t>
    </dgm:pt>
    <dgm:pt modelId="{B5446597-79E7-4762-BA53-6548F31530A7}">
      <dgm:prSet phldrT="[Text]"/>
      <dgm:spPr/>
      <dgm:t>
        <a:bodyPr/>
        <a:lstStyle/>
        <a:p>
          <a:r>
            <a:rPr lang="en-US" dirty="0"/>
            <a:t>Use of Buttons, </a:t>
          </a:r>
          <a:r>
            <a:rPr lang="en-US" dirty="0" err="1"/>
            <a:t>Lables</a:t>
          </a:r>
          <a:r>
            <a:rPr lang="en-US" dirty="0"/>
            <a:t>, Grid.</a:t>
          </a:r>
        </a:p>
      </dgm:t>
    </dgm:pt>
    <dgm:pt modelId="{0233FA71-4D6D-4853-A4AA-40834F46506B}" type="parTrans" cxnId="{D7723192-5A15-4305-8B2C-938B202AB086}">
      <dgm:prSet/>
      <dgm:spPr/>
      <dgm:t>
        <a:bodyPr/>
        <a:lstStyle/>
        <a:p>
          <a:endParaRPr lang="en-US"/>
        </a:p>
      </dgm:t>
    </dgm:pt>
    <dgm:pt modelId="{8272BE74-EACE-4E0B-A81D-DF800D87569F}" type="sibTrans" cxnId="{D7723192-5A15-4305-8B2C-938B202AB086}">
      <dgm:prSet/>
      <dgm:spPr/>
      <dgm:t>
        <a:bodyPr/>
        <a:lstStyle/>
        <a:p>
          <a:endParaRPr lang="en-US"/>
        </a:p>
      </dgm:t>
    </dgm:pt>
    <dgm:pt modelId="{820BBFEE-DF64-4D92-B301-9FAA74709D1F}">
      <dgm:prSet phldrT="[Text]"/>
      <dgm:spPr/>
      <dgm:t>
        <a:bodyPr/>
        <a:lstStyle/>
        <a:p>
          <a:r>
            <a:rPr lang="en-US" dirty="0"/>
            <a:t>Also, Give correct Answers for them.</a:t>
          </a:r>
        </a:p>
      </dgm:t>
    </dgm:pt>
    <dgm:pt modelId="{AD40B50F-BD7B-401B-83F7-C5AD73DE40E6}" type="parTrans" cxnId="{E7783933-ED52-4F4E-8A52-24F999FC86D9}">
      <dgm:prSet/>
      <dgm:spPr/>
      <dgm:t>
        <a:bodyPr/>
        <a:lstStyle/>
        <a:p>
          <a:endParaRPr lang="en-US"/>
        </a:p>
      </dgm:t>
    </dgm:pt>
    <dgm:pt modelId="{25B9A11F-2269-44FC-A134-B27579F830C0}" type="sibTrans" cxnId="{E7783933-ED52-4F4E-8A52-24F999FC86D9}">
      <dgm:prSet/>
      <dgm:spPr/>
      <dgm:t>
        <a:bodyPr/>
        <a:lstStyle/>
        <a:p>
          <a:endParaRPr lang="en-US"/>
        </a:p>
      </dgm:t>
    </dgm:pt>
    <dgm:pt modelId="{A00EF998-DE3D-4191-83B3-1D19A4B73322}">
      <dgm:prSet phldrT="[Text]"/>
      <dgm:spPr/>
      <dgm:t>
        <a:bodyPr/>
        <a:lstStyle/>
        <a:p>
          <a:r>
            <a:rPr lang="en-US" dirty="0"/>
            <a:t>Fill the questions in their respective difficulty levels.</a:t>
          </a:r>
        </a:p>
      </dgm:t>
    </dgm:pt>
    <dgm:pt modelId="{F089C38A-62C8-42BD-B38B-629A78B539BC}" type="parTrans" cxnId="{A2117DDA-6F25-49B6-9CA0-D2C2FE6FD3FD}">
      <dgm:prSet/>
      <dgm:spPr/>
      <dgm:t>
        <a:bodyPr/>
        <a:lstStyle/>
        <a:p>
          <a:endParaRPr lang="en-US"/>
        </a:p>
      </dgm:t>
    </dgm:pt>
    <dgm:pt modelId="{006D1B78-F4DB-40B3-A746-1E708647696E}" type="sibTrans" cxnId="{A2117DDA-6F25-49B6-9CA0-D2C2FE6FD3FD}">
      <dgm:prSet/>
      <dgm:spPr/>
      <dgm:t>
        <a:bodyPr/>
        <a:lstStyle/>
        <a:p>
          <a:endParaRPr lang="en-US"/>
        </a:p>
      </dgm:t>
    </dgm:pt>
    <dgm:pt modelId="{707AE5FD-40E8-4EBE-81C4-53CA9A3EC0D6}">
      <dgm:prSet phldrT="[Text]"/>
      <dgm:spPr/>
      <dgm:t>
        <a:bodyPr/>
        <a:lstStyle/>
        <a:p>
          <a:r>
            <a:rPr lang="en-US" dirty="0"/>
            <a:t>Call these functions with command .</a:t>
          </a:r>
        </a:p>
      </dgm:t>
    </dgm:pt>
    <dgm:pt modelId="{C58461CA-49C6-45EF-AFCA-F574E55BEAFC}" type="parTrans" cxnId="{2D0F9EF1-6B6B-48E2-A0FE-CCD44104C959}">
      <dgm:prSet/>
      <dgm:spPr/>
      <dgm:t>
        <a:bodyPr/>
        <a:lstStyle/>
        <a:p>
          <a:endParaRPr lang="en-US"/>
        </a:p>
      </dgm:t>
    </dgm:pt>
    <dgm:pt modelId="{6D15EB64-3BCB-494C-AD05-AA5F62A4A8DE}" type="sibTrans" cxnId="{2D0F9EF1-6B6B-48E2-A0FE-CCD44104C959}">
      <dgm:prSet/>
      <dgm:spPr/>
      <dgm:t>
        <a:bodyPr/>
        <a:lstStyle/>
        <a:p>
          <a:endParaRPr lang="en-US"/>
        </a:p>
      </dgm:t>
    </dgm:pt>
    <dgm:pt modelId="{FBC3A0BC-9D8F-4C7B-B285-510A780E04E4}" type="pres">
      <dgm:prSet presAssocID="{51FB8555-540F-4EF7-8D46-8ABB018A3B6F}" presName="linearFlow" presStyleCnt="0">
        <dgm:presLayoutVars>
          <dgm:dir/>
          <dgm:animLvl val="lvl"/>
          <dgm:resizeHandles val="exact"/>
        </dgm:presLayoutVars>
      </dgm:prSet>
      <dgm:spPr/>
    </dgm:pt>
    <dgm:pt modelId="{ED22D1AC-1FA4-4D39-85EB-648D2E2E4B05}" type="pres">
      <dgm:prSet presAssocID="{C1C0BC68-A810-4B5F-92EF-C6470DBD2260}" presName="composite" presStyleCnt="0"/>
      <dgm:spPr/>
    </dgm:pt>
    <dgm:pt modelId="{3712DD02-33A5-46B6-B0E6-E3B73C051486}" type="pres">
      <dgm:prSet presAssocID="{C1C0BC68-A810-4B5F-92EF-C6470DBD226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B36A994-60A6-447D-8D30-19D2F536511E}" type="pres">
      <dgm:prSet presAssocID="{C1C0BC68-A810-4B5F-92EF-C6470DBD2260}" presName="parSh" presStyleLbl="node1" presStyleIdx="0" presStyleCnt="3"/>
      <dgm:spPr/>
    </dgm:pt>
    <dgm:pt modelId="{9D677988-374B-4BBA-B73C-8BE59201B4AA}" type="pres">
      <dgm:prSet presAssocID="{C1C0BC68-A810-4B5F-92EF-C6470DBD2260}" presName="desTx" presStyleLbl="fgAcc1" presStyleIdx="0" presStyleCnt="3">
        <dgm:presLayoutVars>
          <dgm:bulletEnabled val="1"/>
        </dgm:presLayoutVars>
      </dgm:prSet>
      <dgm:spPr/>
    </dgm:pt>
    <dgm:pt modelId="{51EA4E37-9197-43C9-9502-961CC2F00719}" type="pres">
      <dgm:prSet presAssocID="{F5287809-3C15-4CCC-8752-80339C1152A5}" presName="sibTrans" presStyleLbl="sibTrans2D1" presStyleIdx="0" presStyleCnt="2"/>
      <dgm:spPr/>
    </dgm:pt>
    <dgm:pt modelId="{6D356879-97F7-4A4F-8954-7F876FCD0A2F}" type="pres">
      <dgm:prSet presAssocID="{F5287809-3C15-4CCC-8752-80339C1152A5}" presName="connTx" presStyleLbl="sibTrans2D1" presStyleIdx="0" presStyleCnt="2"/>
      <dgm:spPr/>
    </dgm:pt>
    <dgm:pt modelId="{496864C7-FE7D-4DDB-B363-166C7F967B11}" type="pres">
      <dgm:prSet presAssocID="{5D787C97-D980-4440-B210-928D6982299A}" presName="composite" presStyleCnt="0"/>
      <dgm:spPr/>
    </dgm:pt>
    <dgm:pt modelId="{EE1DFB8A-86A2-4C34-92A7-723C55E7CCDF}" type="pres">
      <dgm:prSet presAssocID="{5D787C97-D980-4440-B210-928D6982299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B0ABCB-2373-47ED-9774-278F8EE9E9B2}" type="pres">
      <dgm:prSet presAssocID="{5D787C97-D980-4440-B210-928D6982299A}" presName="parSh" presStyleLbl="node1" presStyleIdx="1" presStyleCnt="3" custLinFactNeighborY="777"/>
      <dgm:spPr/>
    </dgm:pt>
    <dgm:pt modelId="{93C83A52-6E6B-41FD-9424-D118FD751CED}" type="pres">
      <dgm:prSet presAssocID="{5D787C97-D980-4440-B210-928D6982299A}" presName="desTx" presStyleLbl="fgAcc1" presStyleIdx="1" presStyleCnt="3">
        <dgm:presLayoutVars>
          <dgm:bulletEnabled val="1"/>
        </dgm:presLayoutVars>
      </dgm:prSet>
      <dgm:spPr/>
    </dgm:pt>
    <dgm:pt modelId="{A66EA167-6AD2-4AA4-A421-59E2B4561DDF}" type="pres">
      <dgm:prSet presAssocID="{C1CF9C7E-E63B-423A-9EB1-3CB2E27F093C}" presName="sibTrans" presStyleLbl="sibTrans2D1" presStyleIdx="1" presStyleCnt="2"/>
      <dgm:spPr/>
    </dgm:pt>
    <dgm:pt modelId="{84AB7DF1-E716-46D2-8886-4D0AF1B8C8A8}" type="pres">
      <dgm:prSet presAssocID="{C1CF9C7E-E63B-423A-9EB1-3CB2E27F093C}" presName="connTx" presStyleLbl="sibTrans2D1" presStyleIdx="1" presStyleCnt="2"/>
      <dgm:spPr/>
    </dgm:pt>
    <dgm:pt modelId="{21E31B03-7874-4FDF-9737-EAFFCD11494C}" type="pres">
      <dgm:prSet presAssocID="{7E5BF415-DD7C-46CE-81EA-C533FD19D64E}" presName="composite" presStyleCnt="0"/>
      <dgm:spPr/>
    </dgm:pt>
    <dgm:pt modelId="{C51586F8-6FAF-4530-806B-429518E699E2}" type="pres">
      <dgm:prSet presAssocID="{7E5BF415-DD7C-46CE-81EA-C533FD19D64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371716-205E-4EF6-A7ED-14278F63B034}" type="pres">
      <dgm:prSet presAssocID="{7E5BF415-DD7C-46CE-81EA-C533FD19D64E}" presName="parSh" presStyleLbl="node1" presStyleIdx="2" presStyleCnt="3"/>
      <dgm:spPr/>
    </dgm:pt>
    <dgm:pt modelId="{D91F2413-E4E3-4058-AF8C-E44208B5C14B}" type="pres">
      <dgm:prSet presAssocID="{7E5BF415-DD7C-46CE-81EA-C533FD19D64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9EB6703-EA1F-4957-BF3C-43DFD780A52F}" type="presOf" srcId="{F5287809-3C15-4CCC-8752-80339C1152A5}" destId="{51EA4E37-9197-43C9-9502-961CC2F00719}" srcOrd="0" destOrd="0" presId="urn:microsoft.com/office/officeart/2005/8/layout/process3"/>
    <dgm:cxn modelId="{035D5513-6A53-4B34-885B-3690395A9C80}" type="presOf" srcId="{F5287809-3C15-4CCC-8752-80339C1152A5}" destId="{6D356879-97F7-4A4F-8954-7F876FCD0A2F}" srcOrd="1" destOrd="0" presId="urn:microsoft.com/office/officeart/2005/8/layout/process3"/>
    <dgm:cxn modelId="{BF0E0C20-E57F-4DE8-9F65-358DE4168A87}" type="presOf" srcId="{820BBFEE-DF64-4D92-B301-9FAA74709D1F}" destId="{93C83A52-6E6B-41FD-9424-D118FD751CED}" srcOrd="0" destOrd="1" presId="urn:microsoft.com/office/officeart/2005/8/layout/process3"/>
    <dgm:cxn modelId="{D9AF0E22-7C7F-46D0-A258-9DBA8FA3DBFF}" type="presOf" srcId="{C1C0BC68-A810-4B5F-92EF-C6470DBD2260}" destId="{DB36A994-60A6-447D-8D30-19D2F536511E}" srcOrd="1" destOrd="0" presId="urn:microsoft.com/office/officeart/2005/8/layout/process3"/>
    <dgm:cxn modelId="{580D3822-696C-4737-8C4B-5CD212740025}" type="presOf" srcId="{4537B24E-F32C-4F73-9C4F-EDE47D952988}" destId="{D91F2413-E4E3-4058-AF8C-E44208B5C14B}" srcOrd="0" destOrd="0" presId="urn:microsoft.com/office/officeart/2005/8/layout/process3"/>
    <dgm:cxn modelId="{E7783933-ED52-4F4E-8A52-24F999FC86D9}" srcId="{5D787C97-D980-4440-B210-928D6982299A}" destId="{820BBFEE-DF64-4D92-B301-9FAA74709D1F}" srcOrd="1" destOrd="0" parTransId="{AD40B50F-BD7B-401B-83F7-C5AD73DE40E6}" sibTransId="{25B9A11F-2269-44FC-A134-B27579F830C0}"/>
    <dgm:cxn modelId="{2CC75938-A94B-40DD-A46E-A73EFE8FDCCD}" type="presOf" srcId="{EC30385C-94E2-463C-9938-AC727EF3A0BD}" destId="{9D677988-374B-4BBA-B73C-8BE59201B4AA}" srcOrd="0" destOrd="0" presId="urn:microsoft.com/office/officeart/2005/8/layout/process3"/>
    <dgm:cxn modelId="{EC6A1A3E-A8CB-40A3-96E9-87AC04AD0CD5}" type="presOf" srcId="{7E5BF415-DD7C-46CE-81EA-C533FD19D64E}" destId="{3E371716-205E-4EF6-A7ED-14278F63B034}" srcOrd="1" destOrd="0" presId="urn:microsoft.com/office/officeart/2005/8/layout/process3"/>
    <dgm:cxn modelId="{080FCC40-F651-44FD-8CD9-6F4FBAF02719}" type="presOf" srcId="{C1CF9C7E-E63B-423A-9EB1-3CB2E27F093C}" destId="{84AB7DF1-E716-46D2-8886-4D0AF1B8C8A8}" srcOrd="1" destOrd="0" presId="urn:microsoft.com/office/officeart/2005/8/layout/process3"/>
    <dgm:cxn modelId="{EB088E4B-0A2D-4FAE-98F7-679D9462748A}" type="presOf" srcId="{5D787C97-D980-4440-B210-928D6982299A}" destId="{6BB0ABCB-2373-47ED-9774-278F8EE9E9B2}" srcOrd="1" destOrd="0" presId="urn:microsoft.com/office/officeart/2005/8/layout/process3"/>
    <dgm:cxn modelId="{F32DD857-0508-493C-8B63-6B618577A874}" type="presOf" srcId="{7E5BF415-DD7C-46CE-81EA-C533FD19D64E}" destId="{C51586F8-6FAF-4530-806B-429518E699E2}" srcOrd="0" destOrd="0" presId="urn:microsoft.com/office/officeart/2005/8/layout/process3"/>
    <dgm:cxn modelId="{E359B758-F406-4829-A72E-72DC9CEB1A9D}" type="presOf" srcId="{C1C0BC68-A810-4B5F-92EF-C6470DBD2260}" destId="{3712DD02-33A5-46B6-B0E6-E3B73C051486}" srcOrd="0" destOrd="0" presId="urn:microsoft.com/office/officeart/2005/8/layout/process3"/>
    <dgm:cxn modelId="{EC1E9F7C-E8B1-4A3B-BAC9-7A1230613869}" type="presOf" srcId="{5D787C97-D980-4440-B210-928D6982299A}" destId="{EE1DFB8A-86A2-4C34-92A7-723C55E7CCDF}" srcOrd="0" destOrd="0" presId="urn:microsoft.com/office/officeart/2005/8/layout/process3"/>
    <dgm:cxn modelId="{19D90880-372C-416D-9D26-798997B15B54}" type="presOf" srcId="{C1CF9C7E-E63B-423A-9EB1-3CB2E27F093C}" destId="{A66EA167-6AD2-4AA4-A421-59E2B4561DDF}" srcOrd="0" destOrd="0" presId="urn:microsoft.com/office/officeart/2005/8/layout/process3"/>
    <dgm:cxn modelId="{4113378F-425D-41CC-A9CB-1FFF4FEF0016}" srcId="{51FB8555-540F-4EF7-8D46-8ABB018A3B6F}" destId="{7E5BF415-DD7C-46CE-81EA-C533FD19D64E}" srcOrd="2" destOrd="0" parTransId="{3496D105-5B69-4ADE-96EF-122A5A850C05}" sibTransId="{1F5FC802-6D69-4E46-BE07-5E20756FDADA}"/>
    <dgm:cxn modelId="{D7723192-5A15-4305-8B2C-938B202AB086}" srcId="{C1C0BC68-A810-4B5F-92EF-C6470DBD2260}" destId="{B5446597-79E7-4762-BA53-6548F31530A7}" srcOrd="1" destOrd="0" parTransId="{0233FA71-4D6D-4853-A4AA-40834F46506B}" sibTransId="{8272BE74-EACE-4E0B-A81D-DF800D87569F}"/>
    <dgm:cxn modelId="{439DF1A5-7F2B-4CEA-A227-28097B19E498}" type="presOf" srcId="{89EC74D7-8ED6-4609-997D-DDAF8AB36679}" destId="{93C83A52-6E6B-41FD-9424-D118FD751CED}" srcOrd="0" destOrd="0" presId="urn:microsoft.com/office/officeart/2005/8/layout/process3"/>
    <dgm:cxn modelId="{13B7E9B1-D150-4219-A314-09B055A18888}" srcId="{7E5BF415-DD7C-46CE-81EA-C533FD19D64E}" destId="{4537B24E-F32C-4F73-9C4F-EDE47D952988}" srcOrd="0" destOrd="0" parTransId="{26742A97-67F7-4478-B770-44761CF89C6A}" sibTransId="{0CA7C5B6-FD4A-4DEC-8D86-06439C70E349}"/>
    <dgm:cxn modelId="{4F2F03B6-D256-4410-AE4B-0A0009B91128}" type="presOf" srcId="{A00EF998-DE3D-4191-83B3-1D19A4B73322}" destId="{93C83A52-6E6B-41FD-9424-D118FD751CED}" srcOrd="0" destOrd="2" presId="urn:microsoft.com/office/officeart/2005/8/layout/process3"/>
    <dgm:cxn modelId="{D735CEB7-C537-4EB1-B47E-8C0A39B59309}" srcId="{5D787C97-D980-4440-B210-928D6982299A}" destId="{89EC74D7-8ED6-4609-997D-DDAF8AB36679}" srcOrd="0" destOrd="0" parTransId="{0698AAB8-4775-4A7F-A278-8DD90161C1F5}" sibTransId="{17559087-0E7E-42E7-8DC5-4B772FD58A02}"/>
    <dgm:cxn modelId="{8097FCC5-23A1-429E-B1D3-255778439F50}" type="presOf" srcId="{707AE5FD-40E8-4EBE-81C4-53CA9A3EC0D6}" destId="{D91F2413-E4E3-4058-AF8C-E44208B5C14B}" srcOrd="0" destOrd="1" presId="urn:microsoft.com/office/officeart/2005/8/layout/process3"/>
    <dgm:cxn modelId="{87BE6BD6-C499-4615-8EF5-B677B4CFE8C6}" srcId="{51FB8555-540F-4EF7-8D46-8ABB018A3B6F}" destId="{5D787C97-D980-4440-B210-928D6982299A}" srcOrd="1" destOrd="0" parTransId="{D85245B8-A960-43B4-AB37-E2A2097E6463}" sibTransId="{C1CF9C7E-E63B-423A-9EB1-3CB2E27F093C}"/>
    <dgm:cxn modelId="{A2117DDA-6F25-49B6-9CA0-D2C2FE6FD3FD}" srcId="{5D787C97-D980-4440-B210-928D6982299A}" destId="{A00EF998-DE3D-4191-83B3-1D19A4B73322}" srcOrd="2" destOrd="0" parTransId="{F089C38A-62C8-42BD-B38B-629A78B539BC}" sibTransId="{006D1B78-F4DB-40B3-A746-1E708647696E}"/>
    <dgm:cxn modelId="{5C04F2EC-D238-40FC-BC22-F6017807991D}" type="presOf" srcId="{B5446597-79E7-4762-BA53-6548F31530A7}" destId="{9D677988-374B-4BBA-B73C-8BE59201B4AA}" srcOrd="0" destOrd="1" presId="urn:microsoft.com/office/officeart/2005/8/layout/process3"/>
    <dgm:cxn modelId="{4C6667EF-B515-4AD7-B1AE-F2348ABE3E9E}" srcId="{C1C0BC68-A810-4B5F-92EF-C6470DBD2260}" destId="{EC30385C-94E2-463C-9938-AC727EF3A0BD}" srcOrd="0" destOrd="0" parTransId="{58DF4C60-3566-42CD-B46D-A4F7342C86B5}" sibTransId="{08A01995-8A59-4BE3-9C91-CE9AECB335DE}"/>
    <dgm:cxn modelId="{2D0F9EF1-6B6B-48E2-A0FE-CCD44104C959}" srcId="{7E5BF415-DD7C-46CE-81EA-C533FD19D64E}" destId="{707AE5FD-40E8-4EBE-81C4-53CA9A3EC0D6}" srcOrd="1" destOrd="0" parTransId="{C58461CA-49C6-45EF-AFCA-F574E55BEAFC}" sibTransId="{6D15EB64-3BCB-494C-AD05-AA5F62A4A8DE}"/>
    <dgm:cxn modelId="{E25CC5FC-6634-43C9-B82A-600821DFEB2A}" srcId="{51FB8555-540F-4EF7-8D46-8ABB018A3B6F}" destId="{C1C0BC68-A810-4B5F-92EF-C6470DBD2260}" srcOrd="0" destOrd="0" parTransId="{DCC0BBCA-D868-4FF6-B174-2CC347601C09}" sibTransId="{F5287809-3C15-4CCC-8752-80339C1152A5}"/>
    <dgm:cxn modelId="{A68819FE-7568-4FE1-B581-7E5863A83153}" type="presOf" srcId="{51FB8555-540F-4EF7-8D46-8ABB018A3B6F}" destId="{FBC3A0BC-9D8F-4C7B-B285-510A780E04E4}" srcOrd="0" destOrd="0" presId="urn:microsoft.com/office/officeart/2005/8/layout/process3"/>
    <dgm:cxn modelId="{919BF25F-7D36-48E1-AB55-19CBC76C64D6}" type="presParOf" srcId="{FBC3A0BC-9D8F-4C7B-B285-510A780E04E4}" destId="{ED22D1AC-1FA4-4D39-85EB-648D2E2E4B05}" srcOrd="0" destOrd="0" presId="urn:microsoft.com/office/officeart/2005/8/layout/process3"/>
    <dgm:cxn modelId="{1242E9A2-338B-4E1D-8425-F1930C1FD1CE}" type="presParOf" srcId="{ED22D1AC-1FA4-4D39-85EB-648D2E2E4B05}" destId="{3712DD02-33A5-46B6-B0E6-E3B73C051486}" srcOrd="0" destOrd="0" presId="urn:microsoft.com/office/officeart/2005/8/layout/process3"/>
    <dgm:cxn modelId="{93951B44-DC36-4FB9-A662-D7EF95C69F59}" type="presParOf" srcId="{ED22D1AC-1FA4-4D39-85EB-648D2E2E4B05}" destId="{DB36A994-60A6-447D-8D30-19D2F536511E}" srcOrd="1" destOrd="0" presId="urn:microsoft.com/office/officeart/2005/8/layout/process3"/>
    <dgm:cxn modelId="{4B618E5C-23DA-4CC1-B370-1783E5A7DD51}" type="presParOf" srcId="{ED22D1AC-1FA4-4D39-85EB-648D2E2E4B05}" destId="{9D677988-374B-4BBA-B73C-8BE59201B4AA}" srcOrd="2" destOrd="0" presId="urn:microsoft.com/office/officeart/2005/8/layout/process3"/>
    <dgm:cxn modelId="{960A4299-C0B9-44E1-B079-ABCB36EBE928}" type="presParOf" srcId="{FBC3A0BC-9D8F-4C7B-B285-510A780E04E4}" destId="{51EA4E37-9197-43C9-9502-961CC2F00719}" srcOrd="1" destOrd="0" presId="urn:microsoft.com/office/officeart/2005/8/layout/process3"/>
    <dgm:cxn modelId="{DD17E2A9-73D4-404A-99C8-A28A1A32FAD0}" type="presParOf" srcId="{51EA4E37-9197-43C9-9502-961CC2F00719}" destId="{6D356879-97F7-4A4F-8954-7F876FCD0A2F}" srcOrd="0" destOrd="0" presId="urn:microsoft.com/office/officeart/2005/8/layout/process3"/>
    <dgm:cxn modelId="{E5500DFE-9EFD-42E8-A0A1-8D0CED7AF569}" type="presParOf" srcId="{FBC3A0BC-9D8F-4C7B-B285-510A780E04E4}" destId="{496864C7-FE7D-4DDB-B363-166C7F967B11}" srcOrd="2" destOrd="0" presId="urn:microsoft.com/office/officeart/2005/8/layout/process3"/>
    <dgm:cxn modelId="{1B5FECA6-7A80-4A02-8E68-C8BC0F66BB0F}" type="presParOf" srcId="{496864C7-FE7D-4DDB-B363-166C7F967B11}" destId="{EE1DFB8A-86A2-4C34-92A7-723C55E7CCDF}" srcOrd="0" destOrd="0" presId="urn:microsoft.com/office/officeart/2005/8/layout/process3"/>
    <dgm:cxn modelId="{F2C83D5B-620C-4D7B-A0CF-8FDD12606A45}" type="presParOf" srcId="{496864C7-FE7D-4DDB-B363-166C7F967B11}" destId="{6BB0ABCB-2373-47ED-9774-278F8EE9E9B2}" srcOrd="1" destOrd="0" presId="urn:microsoft.com/office/officeart/2005/8/layout/process3"/>
    <dgm:cxn modelId="{DA133F4C-4DCD-4AFB-95BA-A46090A1E6F9}" type="presParOf" srcId="{496864C7-FE7D-4DDB-B363-166C7F967B11}" destId="{93C83A52-6E6B-41FD-9424-D118FD751CED}" srcOrd="2" destOrd="0" presId="urn:microsoft.com/office/officeart/2005/8/layout/process3"/>
    <dgm:cxn modelId="{F9993E88-5788-4AAF-AF9E-A715C445A825}" type="presParOf" srcId="{FBC3A0BC-9D8F-4C7B-B285-510A780E04E4}" destId="{A66EA167-6AD2-4AA4-A421-59E2B4561DDF}" srcOrd="3" destOrd="0" presId="urn:microsoft.com/office/officeart/2005/8/layout/process3"/>
    <dgm:cxn modelId="{38EF3BB9-131F-4F5A-B909-1E831CD880A7}" type="presParOf" srcId="{A66EA167-6AD2-4AA4-A421-59E2B4561DDF}" destId="{84AB7DF1-E716-46D2-8886-4D0AF1B8C8A8}" srcOrd="0" destOrd="0" presId="urn:microsoft.com/office/officeart/2005/8/layout/process3"/>
    <dgm:cxn modelId="{23A95565-FCAD-4085-931D-8CCCC64769F2}" type="presParOf" srcId="{FBC3A0BC-9D8F-4C7B-B285-510A780E04E4}" destId="{21E31B03-7874-4FDF-9737-EAFFCD11494C}" srcOrd="4" destOrd="0" presId="urn:microsoft.com/office/officeart/2005/8/layout/process3"/>
    <dgm:cxn modelId="{1F7301EF-CEDB-4D34-A077-8653B55017F0}" type="presParOf" srcId="{21E31B03-7874-4FDF-9737-EAFFCD11494C}" destId="{C51586F8-6FAF-4530-806B-429518E699E2}" srcOrd="0" destOrd="0" presId="urn:microsoft.com/office/officeart/2005/8/layout/process3"/>
    <dgm:cxn modelId="{4794DEC1-F934-4EA1-BD20-5D7A309DDC8A}" type="presParOf" srcId="{21E31B03-7874-4FDF-9737-EAFFCD11494C}" destId="{3E371716-205E-4EF6-A7ED-14278F63B034}" srcOrd="1" destOrd="0" presId="urn:microsoft.com/office/officeart/2005/8/layout/process3"/>
    <dgm:cxn modelId="{9DF1CD5D-C0C4-4628-9DE8-8C82D7DA65D2}" type="presParOf" srcId="{21E31B03-7874-4FDF-9737-EAFFCD11494C}" destId="{D91F2413-E4E3-4058-AF8C-E44208B5C14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A994-60A6-447D-8D30-19D2F536511E}">
      <dsp:nvSpPr>
        <dsp:cNvPr id="0" name=""/>
        <dsp:cNvSpPr/>
      </dsp:nvSpPr>
      <dsp:spPr>
        <a:xfrm>
          <a:off x="4543" y="348000"/>
          <a:ext cx="2065693" cy="10973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1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UI</a:t>
          </a:r>
        </a:p>
      </dsp:txBody>
      <dsp:txXfrm>
        <a:off x="4543" y="348000"/>
        <a:ext cx="2065693" cy="731586"/>
      </dsp:txXfrm>
    </dsp:sp>
    <dsp:sp modelId="{9D677988-374B-4BBA-B73C-8BE59201B4AA}">
      <dsp:nvSpPr>
        <dsp:cNvPr id="0" name=""/>
        <dsp:cNvSpPr/>
      </dsp:nvSpPr>
      <dsp:spPr>
        <a:xfrm>
          <a:off x="427637" y="1079587"/>
          <a:ext cx="2065693" cy="2725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Make GUI with </a:t>
          </a:r>
          <a:r>
            <a:rPr lang="en-US" sz="1700" kern="1200" dirty="0" err="1"/>
            <a:t>Tkinter</a:t>
          </a:r>
          <a:r>
            <a:rPr lang="en-US" sz="1700" kern="1200" dirty="0"/>
            <a:t>, </a:t>
          </a:r>
          <a:r>
            <a:rPr lang="en-US" sz="1700" kern="1200" dirty="0" err="1"/>
            <a:t>Messagebox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of Buttons, </a:t>
          </a:r>
          <a:r>
            <a:rPr lang="en-US" sz="1700" kern="1200" dirty="0" err="1"/>
            <a:t>Lables</a:t>
          </a:r>
          <a:r>
            <a:rPr lang="en-US" sz="1700" kern="1200" dirty="0"/>
            <a:t>, Grid.</a:t>
          </a:r>
        </a:p>
      </dsp:txBody>
      <dsp:txXfrm>
        <a:off x="488139" y="1140089"/>
        <a:ext cx="1944689" cy="2604308"/>
      </dsp:txXfrm>
    </dsp:sp>
    <dsp:sp modelId="{51EA4E37-9197-43C9-9502-961CC2F00719}">
      <dsp:nvSpPr>
        <dsp:cNvPr id="0" name=""/>
        <dsp:cNvSpPr/>
      </dsp:nvSpPr>
      <dsp:spPr>
        <a:xfrm rot="8834">
          <a:off x="2383387" y="460956"/>
          <a:ext cx="663883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83387" y="563618"/>
        <a:ext cx="509594" cy="308578"/>
      </dsp:txXfrm>
    </dsp:sp>
    <dsp:sp modelId="{6BB0ABCB-2373-47ED-9774-278F8EE9E9B2}">
      <dsp:nvSpPr>
        <dsp:cNvPr id="0" name=""/>
        <dsp:cNvSpPr/>
      </dsp:nvSpPr>
      <dsp:spPr>
        <a:xfrm>
          <a:off x="3322843" y="356526"/>
          <a:ext cx="2065693" cy="10973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2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Fill Questions</a:t>
          </a:r>
        </a:p>
      </dsp:txBody>
      <dsp:txXfrm>
        <a:off x="3322843" y="356526"/>
        <a:ext cx="2065693" cy="731586"/>
      </dsp:txXfrm>
    </dsp:sp>
    <dsp:sp modelId="{93C83A52-6E6B-41FD-9424-D118FD751CED}">
      <dsp:nvSpPr>
        <dsp:cNvPr id="0" name=""/>
        <dsp:cNvSpPr/>
      </dsp:nvSpPr>
      <dsp:spPr>
        <a:xfrm>
          <a:off x="3745937" y="1079587"/>
          <a:ext cx="2065693" cy="2725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Make Questions for different difficulty Levels.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Also, Give correct Answers for them.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Fill the questions in their respective difficulty levels.</a:t>
          </a:r>
        </a:p>
      </dsp:txBody>
      <dsp:txXfrm>
        <a:off x="3806439" y="1140089"/>
        <a:ext cx="1944689" cy="2604308"/>
      </dsp:txXfrm>
    </dsp:sp>
    <dsp:sp modelId="{A66EA167-6AD2-4AA4-A421-59E2B4561DDF}">
      <dsp:nvSpPr>
        <dsp:cNvPr id="0" name=""/>
        <dsp:cNvSpPr/>
      </dsp:nvSpPr>
      <dsp:spPr>
        <a:xfrm rot="21591166">
          <a:off x="5701688" y="460859"/>
          <a:ext cx="663883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01688" y="563917"/>
        <a:ext cx="509594" cy="308578"/>
      </dsp:txXfrm>
    </dsp:sp>
    <dsp:sp modelId="{3E371716-205E-4EF6-A7ED-14278F63B034}">
      <dsp:nvSpPr>
        <dsp:cNvPr id="0" name=""/>
        <dsp:cNvSpPr/>
      </dsp:nvSpPr>
      <dsp:spPr>
        <a:xfrm>
          <a:off x="6641144" y="348000"/>
          <a:ext cx="2065693" cy="10973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3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Link them in App</a:t>
          </a:r>
        </a:p>
      </dsp:txBody>
      <dsp:txXfrm>
        <a:off x="6641144" y="348000"/>
        <a:ext cx="2065693" cy="731586"/>
      </dsp:txXfrm>
    </dsp:sp>
    <dsp:sp modelId="{D91F2413-E4E3-4058-AF8C-E44208B5C14B}">
      <dsp:nvSpPr>
        <dsp:cNvPr id="0" name=""/>
        <dsp:cNvSpPr/>
      </dsp:nvSpPr>
      <dsp:spPr>
        <a:xfrm>
          <a:off x="7064238" y="1079587"/>
          <a:ext cx="2065693" cy="2725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 Make three functions (Easy, Medium and Hard for different difficulty levels.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Call these functions with command .</a:t>
          </a:r>
        </a:p>
      </dsp:txBody>
      <dsp:txXfrm>
        <a:off x="7124740" y="1140089"/>
        <a:ext cx="1944689" cy="2604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06319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369" y="4007448"/>
            <a:ext cx="9360418" cy="2263258"/>
          </a:xfrm>
        </p:spPr>
        <p:txBody>
          <a:bodyPr>
            <a:normAutofit fontScale="90000"/>
          </a:bodyPr>
          <a:lstStyle/>
          <a:p>
            <a:r>
              <a:rPr lang="en-US" dirty="0"/>
              <a:t>Quiz Application</a:t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86" y="452062"/>
            <a:ext cx="3487950" cy="554804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FC5184B5-CDF3-413F-9AA2-A581F216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" y="1430919"/>
            <a:ext cx="12027614" cy="53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468" y="78910"/>
            <a:ext cx="2465798" cy="691652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6A9CC-E614-429E-B956-A461AE9A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09062"/>
            <a:ext cx="12192001" cy="55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122" y="0"/>
            <a:ext cx="10448197" cy="1267052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dirty="0"/>
              <a:t>Level Selection And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0FFDC-025F-4982-9C28-AC347D21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122" y="1059043"/>
            <a:ext cx="6322032" cy="3320061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FFC8102-0A1F-4242-B865-D680AA7F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19" y="1304562"/>
            <a:ext cx="7172685" cy="3074542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E8E17F2-C4EA-4A53-BD7C-9D176910E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85" y="4273913"/>
            <a:ext cx="6096000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7" y="595901"/>
            <a:ext cx="3583382" cy="565078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4BB3D-0E64-45B4-89D4-33D18602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7" y="1444804"/>
            <a:ext cx="11391742" cy="469914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 choose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offers multiple options for developing GUI (Graphical User Interface). Out of all the GUI methods,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commonly used method. It is a standard Python interface to the Tk GUI toolkit shipped with Python. Python with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fastest and easiest way to create the GUI applications. Creating a GUI using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task.</a:t>
            </a:r>
          </a:p>
          <a:p>
            <a:pPr marL="45720" indent="0"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3.7</a:t>
            </a:r>
          </a:p>
          <a:p>
            <a:r>
              <a:rPr lang="en-US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" indent="0">
              <a:buNone/>
            </a:pPr>
            <a:r>
              <a:rPr lang="en-US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marL="4572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goal was to create a attractive and simple Quiz Application that can be used by everyone easily</a:t>
            </a:r>
          </a:p>
          <a:p>
            <a:pPr marL="45720" indent="0">
              <a:buNone/>
            </a:pPr>
            <a:endParaRPr lang="en-US" sz="28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45720" indent="0">
              <a:buNone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2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, whiteboard&#10;&#10;Description automatically generated">
            <a:extLst>
              <a:ext uri="{FF2B5EF4-FFF2-40B4-BE49-F238E27FC236}">
                <a16:creationId xmlns:a16="http://schemas.microsoft.com/office/drawing/2014/main" id="{5C18F53D-9D31-4FC0-9CDF-12DE61522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9076" y="-386506"/>
            <a:ext cx="12411075" cy="7244506"/>
          </a:xfrm>
        </p:spPr>
      </p:pic>
    </p:spTree>
    <p:extLst>
      <p:ext uri="{BB962C8B-B14F-4D97-AF65-F5344CB8AC3E}">
        <p14:creationId xmlns:p14="http://schemas.microsoft.com/office/powerpoint/2010/main" val="30202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>
            <a:extLst>
              <a:ext uri="{FF2B5EF4-FFF2-40B4-BE49-F238E27FC236}">
                <a16:creationId xmlns:a16="http://schemas.microsoft.com/office/drawing/2014/main" id="{ED411E40-5B46-4CE1-B860-65A29745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7344" cy="7429500"/>
          </a:xfrm>
          <a:effectLst>
            <a:outerShdw blurRad="50800" dist="50800" dir="6000000" sx="28000" sy="28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dirty="0"/>
              <a:t>LOVELY PROFESSIONAL UNIVERSITY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91DD9-A863-4117-9439-1C53DC59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40" y="4572000"/>
            <a:ext cx="4648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55415D7-7B76-44AF-A8A9-0DB8E734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3714750"/>
            <a:ext cx="9496425" cy="21145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dirty="0"/>
              <a:t>: Abhiraj Sinha</a:t>
            </a:r>
            <a:br>
              <a:rPr lang="en-US" dirty="0"/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 </a:t>
            </a:r>
            <a:r>
              <a:rPr lang="en-US" dirty="0"/>
              <a:t>: Sagar </a:t>
            </a:r>
            <a:r>
              <a:rPr lang="en-US" dirty="0" err="1"/>
              <a:t>Pande</a:t>
            </a:r>
            <a:r>
              <a:rPr lang="en-US" dirty="0"/>
              <a:t> Sir</a:t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US" dirty="0"/>
              <a:t>  : 11905148</a:t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dirty="0"/>
              <a:t>           : Python</a:t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Title </a:t>
            </a:r>
            <a:r>
              <a:rPr lang="en-US" dirty="0"/>
              <a:t>: Quiz Application         					Project Report</a:t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</a:t>
            </a:r>
            <a:r>
              <a:rPr lang="en-US" dirty="0"/>
              <a:t>: 11</a:t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dirty="0"/>
              <a:t>          : K19JP</a:t>
            </a:r>
          </a:p>
        </p:txBody>
      </p:sp>
    </p:spTree>
    <p:extLst>
      <p:ext uri="{BB962C8B-B14F-4D97-AF65-F5344CB8AC3E}">
        <p14:creationId xmlns:p14="http://schemas.microsoft.com/office/powerpoint/2010/main" val="11685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7691" y="636330"/>
            <a:ext cx="1982912" cy="582869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Certificates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1800" b="1" cap="all" dirty="0">
              <a:solidFill>
                <a:srgbClr val="5A1E3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CFA12-86C8-4900-8DA3-45933923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06" y="-14225"/>
            <a:ext cx="2732925" cy="1233424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AB8E6-778F-46A0-AD18-82B96D9CE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3838" y="1777428"/>
            <a:ext cx="11784458" cy="5080571"/>
          </a:xfrm>
        </p:spPr>
        <p:txBody>
          <a:bodyPr/>
          <a:lstStyle/>
          <a:p>
            <a:pPr marL="45720" indent="0">
              <a:buNone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the undersigned solemnly </a:t>
            </a:r>
            <a:r>
              <a:rPr lang="en-US" sz="28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8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report Quiz Application Using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my own work carried out during the course of our study under the supervision of Mr. Sagar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Pande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 assert the statements made and conclusions drawn are an outcome of my research work.</a:t>
            </a:r>
          </a:p>
          <a:p>
            <a:pPr marL="45720" indent="0">
              <a:buNone/>
            </a:pPr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Abhiraj Sinha</a:t>
            </a:r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7514B-D264-4C4F-85DD-347A38A4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" y="441787"/>
            <a:ext cx="4058292" cy="490401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n-US" dirty="0"/>
              <a:t>Acknowledgement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DC2CC6-C1BB-4B26-9879-34A2B8F4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2549"/>
            <a:ext cx="9616612" cy="5505451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would like to express my very great appreciation to Mr. Sagar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Pande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sir for his valuable and constructive suggestions during the planning and development of this Project work. His willingness to give his time so generously has been very much appreciated.</a:t>
            </a:r>
          </a:p>
          <a:p>
            <a:pPr marL="4572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I wish to thank my parents for their support and encouragement throughout my study</a:t>
            </a: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						Abhiraj Sinha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DF0-891D-4C8A-B3DE-93171F57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3" y="523982"/>
            <a:ext cx="2832242" cy="709442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45D9-BD2C-4BF6-BBBD-12A2516F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" y="1602768"/>
            <a:ext cx="10663428" cy="485796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a Quiz Application in python this Quiz is Application developed in  Python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offers multiple options for developing GUI (Graphical User Interface). Out of all the GUI methods,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commonly used method. It is a standard Python interface to the Tk GUI toolkit shipped with Python. Python with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fastest and easiest way to create the GUI applications. Creating a GUI using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You need to Login in the Application by entering your name.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Questions of different levels which user can be accessed to get select them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Easy, Medium, Hard (3 Levels ) , if you select a right answer you will be asked to continue or exit the quiz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play the quiz then click “YES” and “NO” for quit the quiz.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8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46" y="554804"/>
            <a:ext cx="3061699" cy="757530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/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4" name="Content Placeholder 3" descr="Accent process showing 3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643475"/>
              </p:ext>
            </p:extLst>
          </p:nvPr>
        </p:nvGraphicFramePr>
        <p:xfrm>
          <a:off x="1528763" y="1485900"/>
          <a:ext cx="9134475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61" y="154113"/>
            <a:ext cx="4897349" cy="901368"/>
          </a:xfrm>
          <a:gradFill>
            <a:gsLst>
              <a:gs pos="0">
                <a:srgbClr val="9EE0F8"/>
              </a:gs>
              <a:gs pos="17000">
                <a:srgbClr val="BFEBFA"/>
              </a:gs>
              <a:gs pos="92000">
                <a:srgbClr val="FFFFFF"/>
              </a:gs>
              <a:gs pos="51000">
                <a:srgbClr val="DFF5FD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dirty="0"/>
              <a:t>Working Graph of Steps</a:t>
            </a:r>
          </a:p>
        </p:txBody>
      </p:sp>
      <p:graphicFrame>
        <p:nvGraphicFramePr>
          <p:cNvPr id="8" name="Content Placeholder 7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08646"/>
              </p:ext>
            </p:extLst>
          </p:nvPr>
        </p:nvGraphicFramePr>
        <p:xfrm>
          <a:off x="1285130" y="2000250"/>
          <a:ext cx="9134475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B970D1-34FA-48E2-AA6D-346A8AE4402F}"/>
              </a:ext>
            </a:extLst>
          </p:cNvPr>
          <p:cNvSpPr txBox="1"/>
          <p:nvPr/>
        </p:nvSpPr>
        <p:spPr>
          <a:xfrm>
            <a:off x="3673114" y="2347912"/>
            <a:ext cx="3970859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/>
              <a:t>DIFFICULTY LEVEL GRAPHS OF STEPS</a:t>
            </a:r>
          </a:p>
        </p:txBody>
      </p:sp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ll fun education presentation (widescreen).potx" id="{13F266B3-3667-4715-838E-2D35384A824B}" vid="{5EC2A2B6-6A5B-436A-9EF3-6607D16C2EDB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A68C76DA2CB447872CC8CA5ECE5E31" ma:contentTypeVersion="0" ma:contentTypeDescription="Create a new document." ma:contentTypeScope="" ma:versionID="f82cb0b4733cbda098dd9f747784ba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c61fb98c03d13206f154dec677e63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F8FF2A-3961-45BA-9126-E561B2EE50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Cambria</vt:lpstr>
      <vt:lpstr>Symbol</vt:lpstr>
      <vt:lpstr>Times New Roman</vt:lpstr>
      <vt:lpstr>Back to School 16x9</vt:lpstr>
      <vt:lpstr>Quiz Application      </vt:lpstr>
      <vt:lpstr>LOVELY PROFESSIONAL UNIVERSITY </vt:lpstr>
      <vt:lpstr>Submitted by: Abhiraj Sinha Submitted to  : Sagar Pande Sir Registration  : 11905148 Course           : Python Report Title : Quiz Application              Project Report Roll Number: 11 Section          : K19JP</vt:lpstr>
      <vt:lpstr> Contents</vt:lpstr>
      <vt:lpstr>Declaration</vt:lpstr>
      <vt:lpstr>Acknowledgement</vt:lpstr>
      <vt:lpstr>Abstract </vt:lpstr>
      <vt:lpstr>Steps</vt:lpstr>
      <vt:lpstr>Working Graph of Steps</vt:lpstr>
      <vt:lpstr>Login Page</vt:lpstr>
      <vt:lpstr>Home Page</vt:lpstr>
      <vt:lpstr>Level Selection And Questions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Application</dc:title>
  <dc:creator>Abhiraj Sinha</dc:creator>
  <cp:lastModifiedBy>Abhiraj Sinha</cp:lastModifiedBy>
  <cp:revision>3</cp:revision>
  <dcterms:created xsi:type="dcterms:W3CDTF">2020-11-01T15:21:08Z</dcterms:created>
  <dcterms:modified xsi:type="dcterms:W3CDTF">2020-11-01T15:29:11Z</dcterms:modified>
</cp:coreProperties>
</file>