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5DE58-A15C-4E61-8187-3F74CC70743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373D-A2AD-4C0B-A7EA-561DF7E4F4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edit/Airbnb_Open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INCREASING DEMAND OF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Airbnb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 </a:t>
            </a:r>
            <a:r>
              <a:rPr lang="en-US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IN" dirty="0" smtClean="0">
                <a:solidFill>
                  <a:schemeClr val="bg1"/>
                </a:solidFill>
                <a:latin typeface="+mn-lt"/>
              </a:rPr>
            </a:br>
            <a:r>
              <a:rPr lang="en-IN" dirty="0" smtClean="0">
                <a:solidFill>
                  <a:schemeClr val="bg1"/>
                </a:solidFill>
                <a:latin typeface="+mn-lt"/>
              </a:rPr>
              <a:t>PROJECT DONE BY:</a:t>
            </a:r>
            <a:br>
              <a:rPr lang="en-IN" dirty="0" smtClean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>
              <a:buNone/>
            </a:pPr>
            <a:r>
              <a:rPr lang="en-IN" sz="6000" dirty="0" err="1" smtClean="0">
                <a:solidFill>
                  <a:schemeClr val="bg1"/>
                </a:solidFill>
              </a:rPr>
              <a:t>Gaurav</a:t>
            </a:r>
            <a:r>
              <a:rPr lang="en-IN" sz="6000" dirty="0" smtClean="0">
                <a:solidFill>
                  <a:schemeClr val="bg1"/>
                </a:solidFill>
              </a:rPr>
              <a:t> </a:t>
            </a:r>
            <a:r>
              <a:rPr lang="en-IN" sz="6000" dirty="0" err="1" smtClean="0">
                <a:solidFill>
                  <a:schemeClr val="bg1"/>
                </a:solidFill>
              </a:rPr>
              <a:t>Saxena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OBJECTIVE OF THIS PROJECT IS TO:-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Increasing popularity of Air </a:t>
            </a:r>
            <a:r>
              <a:rPr lang="en-US" dirty="0" err="1" smtClean="0"/>
              <a:t>Bnb</a:t>
            </a:r>
            <a:r>
              <a:rPr lang="en-US" dirty="0" smtClean="0"/>
              <a:t> in USA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Dataset that I will be using in my Project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Airbnb_Open_Data.csv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Data dictionaries are used to provide </a:t>
            </a:r>
            <a:r>
              <a:rPr lang="en-US" sz="1800" dirty="0" smtClean="0">
                <a:solidFill>
                  <a:schemeClr val="bg1"/>
                </a:solidFill>
              </a:rPr>
              <a:t>detailed information </a:t>
            </a:r>
            <a:r>
              <a:rPr lang="en-US" sz="1800" dirty="0">
                <a:solidFill>
                  <a:schemeClr val="bg1"/>
                </a:solidFill>
              </a:rPr>
              <a:t>about the contents of a dataset or database, such as the names of measured variables, their data types or formats, and text descriptions. A data dictionary provides a concise guide to understanding and using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 smtClean="0"/>
              <a:t>In my dataset I will be using different machine learning algorithm </a:t>
            </a:r>
            <a:r>
              <a:rPr lang="en-IN" dirty="0" err="1" smtClean="0"/>
              <a:t>i.e</a:t>
            </a:r>
            <a:r>
              <a:rPr lang="en-IN" dirty="0" smtClean="0"/>
              <a:t> Logistic Regression Decision Tree and </a:t>
            </a:r>
            <a:r>
              <a:rPr lang="en-IN" dirty="0" err="1" smtClean="0"/>
              <a:t>RandomForest</a:t>
            </a:r>
            <a:r>
              <a:rPr lang="en-IN" dirty="0" smtClean="0"/>
              <a:t> Classifier</a:t>
            </a:r>
          </a:p>
          <a:p>
            <a:r>
              <a:rPr lang="en-IN" dirty="0" smtClean="0"/>
              <a:t>By which we can see that the accuracy that is given by data after machine learning algorithm is highest in Logistic Regression that is 91% so we consider this model.</a:t>
            </a:r>
          </a:p>
          <a:p>
            <a:r>
              <a:rPr lang="en-IN" dirty="0" smtClean="0"/>
              <a:t>I also use different visualization to check the </a:t>
            </a:r>
            <a:r>
              <a:rPr lang="en-IN" dirty="0" err="1" smtClean="0"/>
              <a:t>corelation</a:t>
            </a:r>
            <a:r>
              <a:rPr lang="en-IN" dirty="0" smtClean="0"/>
              <a:t> and understanding the data</a:t>
            </a:r>
          </a:p>
          <a:p>
            <a:r>
              <a:rPr lang="en-IN" dirty="0" smtClean="0"/>
              <a:t>As my data contain no null value so I only drop the duplicates that it contain for sorting the </a:t>
            </a:r>
            <a:r>
              <a:rPr lang="en-IN" dirty="0" err="1" smtClean="0"/>
              <a:t>the</a:t>
            </a:r>
            <a:r>
              <a:rPr lang="en-IN" dirty="0" smtClean="0"/>
              <a:t> data before applying the machine learning algorithm.</a:t>
            </a:r>
          </a:p>
          <a:p>
            <a:r>
              <a:rPr lang="en-IN" dirty="0" smtClean="0"/>
              <a:t> After checking the </a:t>
            </a:r>
            <a:r>
              <a:rPr lang="en-IN" dirty="0" err="1" smtClean="0"/>
              <a:t>corelation</a:t>
            </a:r>
            <a:r>
              <a:rPr lang="en-IN" dirty="0" smtClean="0"/>
              <a:t> I have also dropped some values that is not so important in my data and I have sorted data in </a:t>
            </a:r>
            <a:r>
              <a:rPr lang="en-IN" dirty="0" err="1" smtClean="0"/>
              <a:t>presize</a:t>
            </a:r>
            <a:r>
              <a:rPr lang="en-IN" dirty="0" smtClean="0"/>
              <a:t> manner.</a:t>
            </a:r>
          </a:p>
          <a:p>
            <a:r>
              <a:rPr lang="en-IN" dirty="0" smtClean="0"/>
              <a:t>I also done a </a:t>
            </a:r>
            <a:r>
              <a:rPr lang="en-IN" dirty="0" err="1" smtClean="0"/>
              <a:t>visulization</a:t>
            </a:r>
            <a:r>
              <a:rPr lang="en-IN" dirty="0" smtClean="0"/>
              <a:t> using </a:t>
            </a:r>
            <a:r>
              <a:rPr lang="en-IN" dirty="0" err="1" smtClean="0"/>
              <a:t>tablue</a:t>
            </a:r>
            <a:r>
              <a:rPr lang="en-IN" dirty="0" smtClean="0"/>
              <a:t> to make my dataset more understandable and attractable.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218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INCREASING DEMAND OF Airbnb in usa</vt:lpstr>
      <vt:lpstr> PROJECT DONE BY: </vt:lpstr>
      <vt:lpstr>OBJECTIVE OF THIS PROJECT IS TO:-</vt:lpstr>
      <vt:lpstr>Dataset that I will be using in my Project is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4</cp:revision>
  <dcterms:created xsi:type="dcterms:W3CDTF">2023-01-08T15:53:19Z</dcterms:created>
  <dcterms:modified xsi:type="dcterms:W3CDTF">2023-01-08T16:35:52Z</dcterms:modified>
</cp:coreProperties>
</file>