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302" r:id="rId5"/>
    <p:sldId id="327" r:id="rId6"/>
    <p:sldId id="328" r:id="rId7"/>
    <p:sldId id="329" r:id="rId8"/>
    <p:sldId id="330" r:id="rId9"/>
    <p:sldId id="305" r:id="rId10"/>
    <p:sldId id="331" r:id="rId11"/>
    <p:sldId id="332" r:id="rId12"/>
    <p:sldId id="333" r:id="rId13"/>
    <p:sldId id="334" r:id="rId14"/>
    <p:sldId id="335" r:id="rId15"/>
    <p:sldId id="336" r:id="rId16"/>
    <p:sldId id="310" r:id="rId17"/>
    <p:sldId id="337" r:id="rId18"/>
    <p:sldId id="338" r:id="rId19"/>
    <p:sldId id="274" r:id="rId20"/>
    <p:sldId id="262" r:id="rId21"/>
    <p:sldId id="298" r:id="rId22"/>
    <p:sldId id="257" r:id="rId23"/>
    <p:sldId id="293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组详细设计</a:t>
            </a:r>
            <a:br>
              <a:rPr lang="en-US" altLang="zh-CN" dirty="0"/>
            </a:br>
            <a:r>
              <a:rPr lang="zh-CN" altLang="en-US" dirty="0"/>
              <a:t>打豆豆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  <a:endParaRPr lang="zh-CN" altLang="en-US" dirty="0"/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33195" y="1590675"/>
          <a:ext cx="7367905" cy="2356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605"/>
                <a:gridCol w="1593215"/>
                <a:gridCol w="1346835"/>
                <a:gridCol w="1180465"/>
                <a:gridCol w="946785"/>
              </a:tblGrid>
              <a:tr h="34671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管理员表设计（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60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管理员账号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Password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Name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Level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管理员权限等级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7900" y="1417955"/>
          <a:ext cx="7823200" cy="2498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/>
                <a:gridCol w="1822450"/>
                <a:gridCol w="1953895"/>
                <a:gridCol w="1250950"/>
                <a:gridCol w="1005205"/>
              </a:tblGrid>
              <a:tr h="39052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游戏结算信息（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用户账号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Finish_time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结束时间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score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游戏得分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82625" y="1273175"/>
          <a:ext cx="8118475" cy="2475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8010"/>
                <a:gridCol w="1891665"/>
                <a:gridCol w="2027555"/>
                <a:gridCol w="1297940"/>
                <a:gridCol w="1043305"/>
              </a:tblGrid>
              <a:tr h="70739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排行榜（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RankList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ankList_ID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榜单编号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Update_time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更新时间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4075" y="1312545"/>
          <a:ext cx="7927975" cy="316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560"/>
                <a:gridCol w="1848485"/>
                <a:gridCol w="1977390"/>
                <a:gridCol w="1266825"/>
                <a:gridCol w="1021715"/>
              </a:tblGrid>
              <a:tr h="28765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防御塔信息（Tower_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防御塔编号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Tower_Damage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Tower_AttackRate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攻击时间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Tower_Range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攻击范围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Tower_CRIT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暴击率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Tower_Cost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费用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Tower_English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Tower_DamageF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伤害类型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Tower_Chinese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73430" y="1283335"/>
          <a:ext cx="8008620" cy="31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975"/>
                <a:gridCol w="1867535"/>
                <a:gridCol w="1997710"/>
                <a:gridCol w="1279525"/>
                <a:gridCol w="1031875"/>
              </a:tblGrid>
              <a:tr h="29781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怪物信息（M</a:t>
                      </a: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onster_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怪物编号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Monster_Damage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Monster_AttackRate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攻击时间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Monster_Range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攻击范围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Monster_Cost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伤害类型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Monster_English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Monster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_Chinese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Monster_DamageF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移动速度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2778" y="2081592"/>
            <a:ext cx="10972800" cy="1143000"/>
          </a:xfrm>
        </p:spPr>
        <p:txBody>
          <a:bodyPr/>
          <a:lstStyle/>
          <a:p>
            <a:r>
              <a:rPr lang="en-US" dirty="0"/>
              <a:t>3.</a:t>
            </a:r>
            <a:r>
              <a:rPr lang="zh-CN" altLang="en-US" dirty="0"/>
              <a:t>关键算法设计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本小组用</a:t>
            </a:r>
            <a:r>
              <a:rPr lang="en-US" altLang="zh-CN">
                <a:sym typeface="+mn-ea"/>
              </a:rPr>
              <a:t>MD5</a:t>
            </a:r>
            <a:r>
              <a:rPr lang="zh-CN" altLang="en-US">
                <a:sym typeface="+mn-ea"/>
              </a:rPr>
              <a:t>算法实现用户密码加密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MD5信息摘要算法（英语：MD5 Message-Digest Algorithm），一种被广泛使用的密码散列函数，可以产生出一个128位（16字节）的散列值（hash value），用于确保信息传输完整一致。MD5由美国密码学家罗纳德·李维斯特（Ronald Linn Rivest）设计，于1992年公开，用以取代MD4算法。这套算法的程序在 RFC 1321 标准中被加以规范。1996年后该算法被证实存在弱点，可以被加以破解，对于需要高度安全性的数据，专家一般建议改用其他算法，如SHA-2。2004年，证实MD5算法无法防止碰撞（collision），因此不适用于安全性认证，如SSL公开密钥认证或是数字签名等用途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用户密码算法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怪物血量=怪物原本血量-防御塔攻击次数*伤害</a:t>
            </a:r>
            <a:endParaRPr lang="zh-CN" altLang="en-US"/>
          </a:p>
          <a:p>
            <a:r>
              <a:rPr lang="zh-CN" altLang="en-US"/>
              <a:t>防御塔血量=防御塔原本血量-怪兽攻击次数*怪兽伤害</a:t>
            </a:r>
            <a:endParaRPr lang="zh-CN" altLang="en-US"/>
          </a:p>
          <a:p>
            <a:r>
              <a:rPr lang="zh-CN" altLang="en-US"/>
              <a:t>怪物距离=时间*速度</a:t>
            </a:r>
            <a:endParaRPr lang="zh-CN" altLang="en-US"/>
          </a:p>
          <a:p>
            <a:r>
              <a:rPr lang="zh-CN" altLang="en-US"/>
              <a:t>子弹飞行时间=（防御塔位置—怪兽位置）/子弹速度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游戏算法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3806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日下午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会议由李时博、范伟、秦思豪轮流进行发言、研后纪要如下：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、会议就上周小组作业完成情况做总结，合理安排和调整任务分工。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、探讨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，对各自经验进行交流和总结。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、要求每个人继续做好各自的工作。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、督促所有小组成员尽快完成各自当下任务。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31796" y="55964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会议纪要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李时博：编写总体设计报告（</a:t>
            </a:r>
            <a:r>
              <a:rPr lang="en-US" altLang="zh-CN" dirty="0"/>
              <a:t>93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秦思豪：制图并完善总体设计报告（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范伟：制作总体设计</a:t>
            </a:r>
            <a:r>
              <a:rPr lang="en-US" altLang="zh-CN" dirty="0"/>
              <a:t>ppt</a:t>
            </a:r>
            <a:r>
              <a:rPr lang="zh-CN" altLang="en-US" dirty="0"/>
              <a:t>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r>
              <a:rPr lang="zh-CN" altLang="en-US" dirty="0"/>
              <a:t>       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dirty="0"/>
              <a:t>界面设计</a:t>
            </a:r>
            <a:endParaRPr lang="zh-CN" dirty="0"/>
          </a:p>
          <a:p>
            <a:pPr marL="514350" indent="-514350">
              <a:buFont typeface="+mj-lt"/>
              <a:buAutoNum type="arabicPeriod"/>
            </a:pPr>
            <a:r>
              <a:rPr lang="zh-CN" dirty="0"/>
              <a:t>数据库设计</a:t>
            </a:r>
            <a:endParaRPr lang="zh-CN" dirty="0"/>
          </a:p>
          <a:p>
            <a:pPr marL="514350" indent="-514350">
              <a:buFont typeface="+mj-lt"/>
              <a:buAutoNum type="arabicPeriod"/>
            </a:pPr>
            <a:r>
              <a:rPr lang="zh-CN" dirty="0"/>
              <a:t>关键算法设计（</a:t>
            </a:r>
            <a:r>
              <a:rPr lang="en-US" altLang="zh-CN" dirty="0"/>
              <a:t>MD5</a:t>
            </a:r>
            <a:endParaRPr 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会议纪要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组员分工及评价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参考资料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	GB+T-8567-2006</a:t>
            </a:r>
            <a:r>
              <a:rPr lang="zh-CN" altLang="en-US" dirty="0"/>
              <a:t>计算机软件文档编制规范</a:t>
            </a:r>
            <a:endParaRPr lang="zh-CN" altLang="en-US" dirty="0"/>
          </a:p>
          <a:p>
            <a:r>
              <a:rPr lang="en-US" altLang="zh-CN" dirty="0"/>
              <a:t>[2]	SE2022-G17-</a:t>
            </a:r>
            <a:r>
              <a:rPr lang="zh-CN" altLang="en-US" dirty="0"/>
              <a:t>系统设计说明</a:t>
            </a:r>
            <a:r>
              <a:rPr lang="en-US" altLang="zh-CN" dirty="0"/>
              <a:t>.doc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参考资料：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项目计划书模板（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GB/T8567-2006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《软件工程导论》 总体设计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p.92-115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[3]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实战】用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制作了一个植物大战僵尸，隔壁的小孩都玩疯了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[4]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[5]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搭建一个登录页面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,html+css3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实现的登录界面：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[6]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服务器搭建网站完整教程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宝塔面板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+WORDPRESS)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3245" y="2624773"/>
            <a:ext cx="10972800" cy="1143000"/>
          </a:xfrm>
        </p:spPr>
        <p:txBody>
          <a:bodyPr/>
          <a:lstStyle/>
          <a:p>
            <a:r>
              <a:rPr lang="zh-CN" altLang="en-US"/>
              <a:t>谢谢大家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99175" y="22860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界面设计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登录界面</a:t>
            </a:r>
            <a:endParaRPr lang="zh-CN" altLang="en-US"/>
          </a:p>
        </p:txBody>
      </p:sp>
      <p:pic>
        <p:nvPicPr>
          <p:cNvPr id="-2147482621" name="内容占位符 -2147482622" descr="f60ffcbd352debc40574afeb85acbb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7780" y="1829435"/>
            <a:ext cx="5190490" cy="2343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主界面</a:t>
            </a:r>
            <a:endParaRPr lang="zh-CN" altLang="en-US"/>
          </a:p>
        </p:txBody>
      </p:sp>
      <p:pic>
        <p:nvPicPr>
          <p:cNvPr id="-2147482620" name="内容占位符 -2147482621" descr="2e183f935c08e9546fa1213189fb8c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1466850"/>
            <a:ext cx="5669915" cy="3747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游戏界面</a:t>
            </a:r>
            <a:endParaRPr lang="zh-CN" altLang="en-US"/>
          </a:p>
        </p:txBody>
      </p:sp>
      <p:pic>
        <p:nvPicPr>
          <p:cNvPr id="-2147482619" name="内容占位符 -2147482620" descr="dbc58d8a06b5606cd2f7e54bc9849a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9520" y="1481455"/>
            <a:ext cx="9712325" cy="4525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132648"/>
            <a:ext cx="10972800" cy="1143000"/>
          </a:xfrm>
        </p:spPr>
        <p:txBody>
          <a:bodyPr/>
          <a:p>
            <a:pPr algn="ctr"/>
            <a:r>
              <a:rPr lang="en-US" altLang="zh-CN"/>
              <a:t>2.</a:t>
            </a:r>
            <a:r>
              <a:rPr lang="zh-CN" altLang="en-US"/>
              <a:t>数据库设计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89" y="457249"/>
            <a:ext cx="6226355" cy="530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9035" y="1946275"/>
          <a:ext cx="7204075" cy="2529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095"/>
                <a:gridCol w="1678305"/>
                <a:gridCol w="1798955"/>
                <a:gridCol w="1151890"/>
                <a:gridCol w="925830"/>
              </a:tblGrid>
              <a:tr h="42608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用户表设计（user）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2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用户账号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Password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Name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phone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用户手机号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32,&quot;width&quot;:7008}"/>
</p:tagLst>
</file>

<file path=ppt/tags/tag2.xml><?xml version="1.0" encoding="utf-8"?>
<p:tagLst xmlns:p="http://schemas.openxmlformats.org/presentationml/2006/main">
  <p:tag name="KSO_WM_UNIT_TABLE_BEAUTIFY" val="smartTable{1966b98e-f3f5-48d1-b24a-95b83adf7afb}"/>
  <p:tag name="TABLE_ENDDRAG_ORIGIN_RECT" val="567*199"/>
  <p:tag name="TABLE_ENDDRAG_RECT" val="125*111*567*199"/>
</p:tagLst>
</file>

<file path=ppt/tags/tag3.xml><?xml version="1.0" encoding="utf-8"?>
<p:tagLst xmlns:p="http://schemas.openxmlformats.org/presentationml/2006/main">
  <p:tag name="KSO_WM_UNIT_TABLE_BEAUTIFY" val="smartTable{26298081-a5ba-45e6-b5fb-c877eb8c9a91}"/>
  <p:tag name="TABLE_ENDDRAG_ORIGIN_RECT" val="580*185"/>
  <p:tag name="TABLE_ENDDRAG_RECT" val="112*125*580*185"/>
</p:tagLst>
</file>

<file path=ppt/tags/tag4.xml><?xml version="1.0" encoding="utf-8"?>
<p:tagLst xmlns:p="http://schemas.openxmlformats.org/presentationml/2006/main">
  <p:tag name="KSO_WM_UNIT_TABLE_BEAUTIFY" val="smartTable{8dbfe3e1-a6f8-4261-9ed3-fa6400622837}"/>
  <p:tag name="TABLE_ENDDRAG_ORIGIN_RECT" val="616*196"/>
  <p:tag name="TABLE_ENDDRAG_RECT" val="77*111*616*196"/>
</p:tagLst>
</file>

<file path=ppt/tags/tag5.xml><?xml version="1.0" encoding="utf-8"?>
<p:tagLst xmlns:p="http://schemas.openxmlformats.org/presentationml/2006/main">
  <p:tag name="KSO_WM_UNIT_TABLE_BEAUTIFY" val="smartTable{8f567243-9df0-44a3-979a-ac0ab8bb5724}"/>
  <p:tag name="TABLE_ENDDRAG_ORIGIN_RECT" val="639*194"/>
  <p:tag name="TABLE_ENDDRAG_RECT" val="53*100*639*194"/>
</p:tagLst>
</file>

<file path=ppt/tags/tag6.xml><?xml version="1.0" encoding="utf-8"?>
<p:tagLst xmlns:p="http://schemas.openxmlformats.org/presentationml/2006/main">
  <p:tag name="KSO_WM_UNIT_TABLE_BEAUTIFY" val="smartTable{10ba0607-ee5a-4220-93e4-9caa3be710cc}"/>
  <p:tag name="TABLE_ENDDRAG_ORIGIN_RECT" val="624*248"/>
  <p:tag name="TABLE_ENDDRAG_RECT" val="67*103*624*248"/>
</p:tagLst>
</file>

<file path=ppt/tags/tag7.xml><?xml version="1.0" encoding="utf-8"?>
<p:tagLst xmlns:p="http://schemas.openxmlformats.org/presentationml/2006/main">
  <p:tag name="KSO_WM_UNIT_TABLE_BEAUTIFY" val="smartTable{48491e2e-6d33-4b7d-b32c-645c7045bf7a}"/>
  <p:tag name="TABLE_ENDDRAG_ORIGIN_RECT" val="630*248"/>
  <p:tag name="TABLE_ENDDRAG_RECT" val="60*101*630*248"/>
</p:tagLst>
</file>

<file path=ppt/tags/tag8.xml><?xml version="1.0" encoding="utf-8"?>
<p:tagLst xmlns:p="http://schemas.openxmlformats.org/presentationml/2006/main">
  <p:tag name="KSO_WPP_MARK_KEY" val="b826dc4b-3168-4dcc-bf47-057a2cf4db86"/>
  <p:tag name="COMMONDATA" val="eyJoZGlkIjoiODE2ZjA5NzNkZTNkNDhkZjQzZTg3MzU1M2NkZjA2Z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3099</Words>
  <Application>WPS 演示</Application>
  <PresentationFormat>宽屏</PresentationFormat>
  <Paragraphs>522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Lucida Sans Unicode</vt:lpstr>
      <vt:lpstr>黑体</vt:lpstr>
      <vt:lpstr>微软雅黑</vt:lpstr>
      <vt:lpstr>Arial Unicode MS</vt:lpstr>
      <vt:lpstr>Calibri</vt:lpstr>
      <vt:lpstr>等线</vt:lpstr>
      <vt:lpstr>聚合</vt:lpstr>
      <vt:lpstr>软件工程G17组总体设计 打豆豆</vt:lpstr>
      <vt:lpstr>目录</vt:lpstr>
      <vt:lpstr>3.设计思想</vt:lpstr>
      <vt:lpstr>PowerPoint 演示文稿</vt:lpstr>
      <vt:lpstr>PowerPoint 演示文稿</vt:lpstr>
      <vt:lpstr>PowerPoint 演示文稿</vt:lpstr>
      <vt:lpstr>PowerPoint 演示文稿</vt:lpstr>
      <vt:lpstr>关键数据结构</vt:lpstr>
      <vt:lpstr>数据库设计</vt:lpstr>
      <vt:lpstr>PowerPoint 演示文稿</vt:lpstr>
      <vt:lpstr>PowerPoint 演示文稿</vt:lpstr>
      <vt:lpstr>数据库设计</vt:lpstr>
      <vt:lpstr>数据库设计</vt:lpstr>
      <vt:lpstr>数据库设计</vt:lpstr>
      <vt:lpstr>5.数据流程图</vt:lpstr>
      <vt:lpstr>PowerPoint 演示文稿</vt:lpstr>
      <vt:lpstr>PowerPoint 演示文稿</vt:lpstr>
      <vt:lpstr>10.会议纪要</vt:lpstr>
      <vt:lpstr>组员分工及评价</vt:lpstr>
      <vt:lpstr>引用文件</vt:lpstr>
      <vt:lpstr>参考资料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pc</cp:lastModifiedBy>
  <cp:revision>33</cp:revision>
  <dcterms:created xsi:type="dcterms:W3CDTF">2022-09-18T12:53:00Z</dcterms:created>
  <dcterms:modified xsi:type="dcterms:W3CDTF">2022-11-23T05:49:27Z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1855748B4A9A4187BFD8770709041015</vt:lpwstr>
  </property>
  <property fmtid="{D5CDD505-2E9C-101B-9397-08002B2CF9AE}" pid="3" name="KSOProductBuildVer">
    <vt:lpwstr>2052-11.1.0.12598</vt:lpwstr>
  </property>
</Properties>
</file>