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80" r:id="rId4"/>
    <p:sldId id="275" r:id="rId5"/>
    <p:sldId id="261" r:id="rId6"/>
    <p:sldId id="277" r:id="rId7"/>
    <p:sldId id="274" r:id="rId8"/>
    <p:sldId id="278" r:id="rId9"/>
    <p:sldId id="258" r:id="rId10"/>
    <p:sldId id="263" r:id="rId11"/>
    <p:sldId id="259" r:id="rId12"/>
    <p:sldId id="276" r:id="rId13"/>
    <p:sldId id="262" r:id="rId14"/>
    <p:sldId id="294" r:id="rId15"/>
    <p:sldId id="295" r:id="rId16"/>
    <p:sldId id="279" r:id="rId17"/>
    <p:sldId id="257" r:id="rId18"/>
    <p:sldId id="293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hx3008557816/article/details/121542706" TargetMode="External"/><Relationship Id="rId2" Type="http://schemas.openxmlformats.org/officeDocument/2006/relationships/hyperlink" Target="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组需求分析</a:t>
            </a:r>
            <a:br>
              <a:rPr lang="en-US" altLang="zh-CN" dirty="0"/>
            </a:br>
            <a:r>
              <a:rPr lang="zh-CN" altLang="en-US" dirty="0"/>
              <a:t>打豆豆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534319"/>
            <a:ext cx="9401175" cy="44196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经费限制：本项目主要目标为通过软件工程课程，没有赞助商和投资，经费需要由小组成员自行承担；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开发期限：本项目为软件工程课程任务，平时的其他课程作业导致时间不足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65921" y="2386242"/>
            <a:ext cx="10972800" cy="1143000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组员分工及评价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李时博：完善分析报告与</a:t>
            </a:r>
            <a:r>
              <a:rPr lang="en-US" altLang="zh-CN" dirty="0"/>
              <a:t>PPT</a:t>
            </a:r>
            <a:r>
              <a:rPr lang="zh-CN" altLang="en-US" dirty="0"/>
              <a:t>绘制原理图（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秦思豪：编写需求分析</a:t>
            </a:r>
            <a:r>
              <a:rPr lang="en-US" altLang="zh-CN" dirty="0"/>
              <a:t>ppt</a:t>
            </a:r>
            <a:r>
              <a:rPr lang="zh-CN" altLang="en-US" dirty="0"/>
              <a:t>制作（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范伟：编写需求分析报告（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450109-44CF-7205-E801-D8CCCD65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46CBD0-9815-4972-1548-754B0FF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652" y="1990316"/>
            <a:ext cx="10972800" cy="1143000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</a:t>
            </a:r>
            <a:r>
              <a:rPr lang="zh-CN" altLang="en-US" dirty="0"/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42163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09213F-4CB2-A893-D9E9-EDE4EA0A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1958467"/>
            <a:ext cx="2751058" cy="12421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A4ECB59-74CB-489C-0F4A-D47EBB75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C54F2-D9C0-6849-9C9A-1ABA3BA6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41" y="1189018"/>
            <a:ext cx="4450466" cy="294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171B08-C8F7-67E4-ACBF-621850C1944D}"/>
              </a:ext>
            </a:extLst>
          </p:cNvPr>
          <p:cNvSpPr txBox="1"/>
          <p:nvPr/>
        </p:nvSpPr>
        <p:spPr>
          <a:xfrm>
            <a:off x="4620705" y="481132"/>
            <a:ext cx="323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主界面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91A884-48A6-F5E1-2476-C70EFAC90621}"/>
              </a:ext>
            </a:extLst>
          </p:cNvPr>
          <p:cNvSpPr txBox="1"/>
          <p:nvPr/>
        </p:nvSpPr>
        <p:spPr>
          <a:xfrm>
            <a:off x="8039490" y="593889"/>
            <a:ext cx="344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游戏界面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B62551-431E-1681-8B5B-EB16800F20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08" y="1958467"/>
            <a:ext cx="3501192" cy="1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68858" y="2461657"/>
            <a:ext cx="10972800" cy="1143000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</a:t>
            </a:r>
            <a:r>
              <a:rPr lang="zh-CN" altLang="en-US" dirty="0"/>
              <a:t>参考资料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GB8567--88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algn="l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站视频：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3245" y="2624773"/>
            <a:ext cx="10972800" cy="1143000"/>
          </a:xfrm>
        </p:spPr>
        <p:txBody>
          <a:bodyPr/>
          <a:lstStyle/>
          <a:p>
            <a:r>
              <a:rPr lang="zh-CN" altLang="en-US"/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里程碑评审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用户代表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界面原型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参考文献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里程碑评审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329"/>
            <a:ext cx="10791217" cy="4524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22103" y="2103438"/>
            <a:ext cx="10972800" cy="114300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用户代表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同寝室的室友</a:t>
            </a:r>
            <a:r>
              <a:rPr lang="en-US" altLang="zh-CN" dirty="0"/>
              <a:t>-32001262</a:t>
            </a:r>
            <a:r>
              <a:rPr lang="zh-CN" altLang="en-US" dirty="0"/>
              <a:t>鲍明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用户代表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88091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会议纪要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、会议就上周小组作业完成情况做总结，合理安排和调整任务分工。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、探讨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，对各自经验进行交流和总结。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、要求每个人继续做好各自的工作。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/>
          <a:lstStyle/>
          <a:p>
            <a:r>
              <a:rPr lang="zh-CN" altLang="en-US" dirty="0"/>
              <a:t>会议纪要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4272" y="2376815"/>
            <a:ext cx="10972800" cy="114300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功能分析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47" y="1481138"/>
            <a:ext cx="6512306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功能规定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826dc4b-3168-4dcc-bf47-057a2cf4db86"/>
  <p:tag name="COMMONDATA" val="eyJoZGlkIjoiMDJjNmVjNjhiYjdjOTkyOTBlMjE3MTQ4ODI0YThmZj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448</Words>
  <Application>Microsoft Office PowerPoint</Application>
  <PresentationFormat>宽屏</PresentationFormat>
  <Paragraphs>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Lucida Sans Unicode</vt:lpstr>
      <vt:lpstr>Times New Roman</vt:lpstr>
      <vt:lpstr>Verdana</vt:lpstr>
      <vt:lpstr>Wingdings 2</vt:lpstr>
      <vt:lpstr>Wingdings 3</vt:lpstr>
      <vt:lpstr>聚合</vt:lpstr>
      <vt:lpstr>软件工程G17组需求分析 打豆豆</vt:lpstr>
      <vt:lpstr>目录</vt:lpstr>
      <vt:lpstr>一.里程碑评审</vt:lpstr>
      <vt:lpstr>二.用户代表</vt:lpstr>
      <vt:lpstr>用户代表</vt:lpstr>
      <vt:lpstr>三.会议纪要</vt:lpstr>
      <vt:lpstr>会议纪要</vt:lpstr>
      <vt:lpstr>四.功能分析</vt:lpstr>
      <vt:lpstr>功能规定</vt:lpstr>
      <vt:lpstr>E-R图</vt:lpstr>
      <vt:lpstr>约束条件</vt:lpstr>
      <vt:lpstr>五.组员分工及评价</vt:lpstr>
      <vt:lpstr>组员分工及评价</vt:lpstr>
      <vt:lpstr>六.界面原型</vt:lpstr>
      <vt:lpstr>登录界面</vt:lpstr>
      <vt:lpstr>七.参考资料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伟</cp:lastModifiedBy>
  <cp:revision>26</cp:revision>
  <dcterms:created xsi:type="dcterms:W3CDTF">2022-09-18T12:53:00Z</dcterms:created>
  <dcterms:modified xsi:type="dcterms:W3CDTF">2022-11-02T07:33:48Z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